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2ABE-30EF-40DC-A5AE-FF19D4BAFC25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D83E-C4A4-4587-8A03-470C6871C06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3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F5E641-6DF4-4072-8E79-F37E302F186E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113557"/>
          </a:xfrm>
          <a:noFill/>
        </p:spPr>
        <p:txBody>
          <a:bodyPr/>
          <a:lstStyle/>
          <a:p>
            <a:endParaRPr lang="nl-BE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Cd distributie: kostprijs, logistiek, niet op maat,</a:t>
            </a:r>
            <a:r>
              <a:rPr lang="nl-BE" baseline="0" dirty="0" smtClean="0"/>
              <a:t> afval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 smtClean="0">
              <a:effectLst/>
            </a:endParaRPr>
          </a:p>
          <a:p>
            <a:r>
              <a:rPr lang="nl-BE" sz="1200" dirty="0" smtClean="0">
                <a:effectLst/>
              </a:rPr>
              <a:t>Download</a:t>
            </a:r>
          </a:p>
          <a:p>
            <a:r>
              <a:rPr lang="nl-BE" sz="1200" dirty="0" smtClean="0">
                <a:effectLst/>
              </a:rPr>
              <a:t>Online lezen</a:t>
            </a:r>
          </a:p>
          <a:p>
            <a:r>
              <a:rPr lang="nl-BE" sz="1200" dirty="0" err="1" smtClean="0">
                <a:effectLst/>
              </a:rPr>
              <a:t>Podcast</a:t>
            </a:r>
            <a:endParaRPr lang="nl-BE" sz="1200" dirty="0" smtClean="0">
              <a:effectLst/>
            </a:endParaRPr>
          </a:p>
          <a:p>
            <a:r>
              <a:rPr lang="nl-BE" dirty="0" err="1" smtClean="0">
                <a:effectLst/>
              </a:rPr>
              <a:t>Daisy</a:t>
            </a:r>
            <a:r>
              <a:rPr lang="nl-BE" dirty="0" smtClean="0">
                <a:effectLst/>
              </a:rPr>
              <a:t>-speler</a:t>
            </a:r>
          </a:p>
          <a:p>
            <a:r>
              <a:rPr lang="nl-BE" dirty="0" smtClean="0">
                <a:effectLst/>
              </a:rPr>
              <a:t>MP3-speler</a:t>
            </a:r>
          </a:p>
          <a:p>
            <a:r>
              <a:rPr lang="nl-BE" dirty="0" smtClean="0">
                <a:effectLst/>
              </a:rPr>
              <a:t>Smart </a:t>
            </a:r>
            <a:r>
              <a:rPr lang="nl-BE" dirty="0" err="1" smtClean="0">
                <a:effectLst/>
              </a:rPr>
              <a:t>phone</a:t>
            </a:r>
            <a:endParaRPr lang="nl-BE" dirty="0" smtClean="0">
              <a:effectLst/>
            </a:endParaRPr>
          </a:p>
          <a:p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3E10B-1CE2-4137-A19C-6F6514D054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58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14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6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38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3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65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2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0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059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9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81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EA30-CFF5-41C2-9825-4E5F8A74DDCC}" type="datetimeFigureOut">
              <a:rPr lang="nl-BE" smtClean="0"/>
              <a:t>1/09/2011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33198-5A82-4BE8-8561-95AAF003D1E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1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63888" y="2775317"/>
            <a:ext cx="5109840" cy="1631216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nl-BE" b="1" dirty="0" smtClean="0">
                <a:effectLst/>
              </a:rPr>
              <a:t>www.anderslezen.be</a:t>
            </a:r>
            <a:r>
              <a:rPr lang="nl-BE" b="1" dirty="0" smtClean="0">
                <a:effectLst/>
              </a:rPr>
              <a:t/>
            </a:r>
            <a:br>
              <a:rPr lang="nl-BE" b="1" dirty="0" smtClean="0">
                <a:effectLst/>
              </a:rPr>
            </a:br>
            <a:r>
              <a:rPr lang="nl-BE" sz="2800" dirty="0"/>
              <a:t>Moderne lectuurverspreiding 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>via </a:t>
            </a:r>
            <a:r>
              <a:rPr lang="nl-BE" sz="2800" dirty="0" err="1"/>
              <a:t>Daisy</a:t>
            </a:r>
            <a:r>
              <a:rPr lang="nl-BE" sz="2800" dirty="0"/>
              <a:t> en </a:t>
            </a:r>
            <a:r>
              <a:rPr lang="nl-BE" sz="2800" dirty="0" smtClean="0"/>
              <a:t>internet</a:t>
            </a:r>
            <a:endParaRPr lang="nl-BE" sz="3600" b="1" dirty="0" smtClean="0">
              <a:effectLst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 l="3738"/>
          <a:stretch>
            <a:fillRect/>
          </a:stretch>
        </p:blipFill>
        <p:spPr bwMode="auto">
          <a:xfrm>
            <a:off x="0" y="406400"/>
            <a:ext cx="3419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2924175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97319"/>
            <a:ext cx="3609791" cy="8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6237312"/>
            <a:ext cx="2483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b="1" dirty="0">
                <a:solidFill>
                  <a:prstClr val="black"/>
                </a:solidFill>
                <a:ea typeface="+mj-ea"/>
                <a:cs typeface="+mj-cs"/>
              </a:rPr>
              <a:t>Bert Paepen (Pyxima)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8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/>
          <p:cNvSpPr>
            <a:spLocks noGrp="1"/>
          </p:cNvSpPr>
          <p:nvPr>
            <p:ph type="title"/>
          </p:nvPr>
        </p:nvSpPr>
        <p:spPr>
          <a:xfrm>
            <a:off x="457200" y="1137940"/>
            <a:ext cx="8229600" cy="8509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l-BE" dirty="0" err="1" smtClean="0"/>
              <a:t>Podcast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fr-BE" sz="3200" dirty="0" err="1">
                <a:ea typeface="+mn-ea"/>
              </a:rPr>
              <a:t>Automatisch</a:t>
            </a:r>
            <a:r>
              <a:rPr lang="fr-BE" sz="3200" dirty="0">
                <a:ea typeface="+mn-ea"/>
              </a:rPr>
              <a:t> </a:t>
            </a:r>
            <a:r>
              <a:rPr lang="fr-BE" sz="3200" dirty="0" err="1" smtClean="0">
                <a:ea typeface="+mn-ea"/>
              </a:rPr>
              <a:t>downloaden</a:t>
            </a:r>
            <a:endParaRPr lang="nl-BE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980073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460" y="4205808"/>
            <a:ext cx="2095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9690">
            <a:off x="4653784" y="3820334"/>
            <a:ext cx="2020811" cy="13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20" y="3833365"/>
            <a:ext cx="1373535" cy="137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Mobiel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06" y="1484784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80" y="2852936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93" y="5378921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16127"/>
            <a:ext cx="904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590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" y="1628800"/>
            <a:ext cx="2032681" cy="18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1"/>
            <a:ext cx="21431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3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Krant op maat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Inhoud aangepast naar voorkeuren</a:t>
            </a:r>
          </a:p>
          <a:p>
            <a:r>
              <a:rPr lang="nl-BE" dirty="0" smtClean="0"/>
              <a:t>Persoonlijk profiel</a:t>
            </a:r>
          </a:p>
          <a:p>
            <a:pPr lvl="1"/>
            <a:r>
              <a:rPr lang="nl-BE" dirty="0" smtClean="0"/>
              <a:t>Rubrieken bv. sport, binnenland, cultuur, wetenschap</a:t>
            </a:r>
          </a:p>
          <a:p>
            <a:pPr lvl="1"/>
            <a:r>
              <a:rPr lang="nl-BE" dirty="0" smtClean="0"/>
              <a:t>Regio’s </a:t>
            </a:r>
          </a:p>
          <a:p>
            <a:pPr lvl="1"/>
            <a:r>
              <a:rPr lang="nl-BE" dirty="0" smtClean="0"/>
              <a:t>TV gids</a:t>
            </a:r>
          </a:p>
          <a:p>
            <a:pPr lvl="1"/>
            <a:r>
              <a:rPr lang="nl-BE" dirty="0" smtClean="0"/>
              <a:t>Beurstabellen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601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online lezen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Lezers</a:t>
            </a:r>
          </a:p>
          <a:p>
            <a:pPr lvl="1"/>
            <a:r>
              <a:rPr lang="nl-BE" dirty="0" smtClean="0"/>
              <a:t>Sneller beschikbaar </a:t>
            </a:r>
          </a:p>
          <a:p>
            <a:pPr lvl="1"/>
            <a:r>
              <a:rPr lang="nl-BE" dirty="0" smtClean="0"/>
              <a:t>Boeken altijd bij de hand</a:t>
            </a:r>
          </a:p>
          <a:p>
            <a:pPr lvl="1"/>
            <a:r>
              <a:rPr lang="nl-BE" dirty="0" smtClean="0"/>
              <a:t>Nieuwe versies</a:t>
            </a:r>
          </a:p>
          <a:p>
            <a:pPr lvl="1"/>
            <a:r>
              <a:rPr lang="nl-BE" dirty="0" smtClean="0"/>
              <a:t>Sneller navigeren</a:t>
            </a:r>
          </a:p>
          <a:p>
            <a:pPr lvl="1"/>
            <a:r>
              <a:rPr lang="nl-BE" dirty="0" smtClean="0"/>
              <a:t>Keuzevrijheid toegang</a:t>
            </a:r>
          </a:p>
          <a:p>
            <a:pPr lvl="1"/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Aanbieders</a:t>
            </a:r>
          </a:p>
          <a:p>
            <a:pPr lvl="1"/>
            <a:r>
              <a:rPr lang="nl-BE" dirty="0" smtClean="0"/>
              <a:t>Geen CD productie en distributie</a:t>
            </a:r>
          </a:p>
          <a:p>
            <a:pPr lvl="1"/>
            <a:r>
              <a:rPr lang="nl-BE" dirty="0" smtClean="0"/>
              <a:t>Sneller en beter lezers bereiken</a:t>
            </a:r>
          </a:p>
          <a:p>
            <a:pPr lvl="1"/>
            <a:r>
              <a:rPr lang="nl-BE" dirty="0" smtClean="0"/>
              <a:t>Aanvulling op bestaande diensten</a:t>
            </a:r>
          </a:p>
          <a:p>
            <a:pPr lvl="1"/>
            <a:r>
              <a:rPr lang="nl-BE" dirty="0" smtClean="0"/>
              <a:t>Integreerbaar met eigen catalogus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655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9900"/>
                </a:solidFill>
              </a:rPr>
              <a:t>anderslezen.be </a:t>
            </a:r>
            <a:r>
              <a:rPr lang="en-US" sz="3200" b="1" dirty="0" err="1">
                <a:solidFill>
                  <a:srgbClr val="FF9900"/>
                </a:solidFill>
              </a:rPr>
              <a:t>als</a:t>
            </a:r>
            <a:r>
              <a:rPr lang="en-US" sz="3200" b="1" dirty="0">
                <a:solidFill>
                  <a:srgbClr val="FF9900"/>
                </a:solidFill>
              </a:rPr>
              <a:t> platform </a:t>
            </a:r>
            <a:r>
              <a:rPr lang="en-US" sz="3200" b="1" dirty="0" err="1">
                <a:solidFill>
                  <a:srgbClr val="FF9900"/>
                </a:solidFill>
              </a:rPr>
              <a:t>uniek</a:t>
            </a:r>
            <a:r>
              <a:rPr lang="en-US" sz="3200" b="1" dirty="0">
                <a:solidFill>
                  <a:srgbClr val="FF9900"/>
                </a:solidFill>
              </a:rPr>
              <a:t/>
            </a:r>
            <a:br>
              <a:rPr lang="en-US" sz="3200" b="1" dirty="0">
                <a:solidFill>
                  <a:srgbClr val="FF9900"/>
                </a:solidFill>
              </a:rPr>
            </a:br>
            <a:r>
              <a:rPr lang="en-US" sz="3200" b="1" dirty="0">
                <a:solidFill>
                  <a:srgbClr val="FF9900"/>
                </a:solidFill>
              </a:rPr>
              <a:t>in Europa en </a:t>
            </a:r>
            <a:r>
              <a:rPr lang="en-US" sz="3200" b="1" dirty="0" err="1" smtClean="0">
                <a:solidFill>
                  <a:srgbClr val="FF9900"/>
                </a:solidFill>
              </a:rPr>
              <a:t>ver</a:t>
            </a:r>
            <a:r>
              <a:rPr lang="en-US" sz="3200" b="1" dirty="0" smtClean="0">
                <a:solidFill>
                  <a:srgbClr val="FF9900"/>
                </a:solidFill>
              </a:rPr>
              <a:t> </a:t>
            </a:r>
            <a:r>
              <a:rPr lang="en-US" sz="3200" b="1" dirty="0" err="1" smtClean="0">
                <a:solidFill>
                  <a:srgbClr val="FF9900"/>
                </a:solidFill>
              </a:rPr>
              <a:t>daarbuiten</a:t>
            </a:r>
            <a:endParaRPr lang="en-US" sz="3200" b="1" dirty="0">
              <a:solidFill>
                <a:srgbClr val="FF99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188913"/>
            <a:ext cx="11414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2736"/>
            <a:ext cx="8229600" cy="858112"/>
          </a:xfrm>
        </p:spPr>
        <p:txBody>
          <a:bodyPr/>
          <a:lstStyle/>
          <a:p>
            <a:pPr marL="0" indent="0">
              <a:buNone/>
            </a:pPr>
            <a:r>
              <a:rPr lang="nl-BE" sz="4400" b="1" dirty="0" smtClean="0">
                <a:solidFill>
                  <a:schemeClr val="bg1">
                    <a:lumMod val="50000"/>
                  </a:schemeClr>
                </a:solidFill>
              </a:rPr>
              <a:t>www.anderslezen.be</a:t>
            </a:r>
            <a:endParaRPr lang="nl-B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656184" cy="154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5756861"/>
            <a:ext cx="4427984" cy="8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553058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Bert </a:t>
            </a:r>
            <a:r>
              <a:rPr lang="nl-BE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Paepen</a:t>
            </a:r>
            <a:endParaRPr lang="nl-BE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Managing </a:t>
            </a:r>
            <a:r>
              <a:rPr lang="nl-B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Director </a:t>
            </a:r>
            <a:r>
              <a:rPr lang="nl-BE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Pyxima</a:t>
            </a:r>
            <a:endParaRPr lang="nl-BE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FF9900"/>
              </a:buClr>
              <a:buSzPct val="80000"/>
            </a:pPr>
            <a:r>
              <a:rPr lang="nl-B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bert.paepen@pyxima.com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67544" y="3284984"/>
            <a:ext cx="8229600" cy="8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4400" b="1" dirty="0" smtClean="0">
                <a:solidFill>
                  <a:schemeClr val="bg1">
                    <a:lumMod val="50000"/>
                  </a:schemeClr>
                </a:solidFill>
              </a:rPr>
              <a:t>www.online-daisy.com</a:t>
            </a:r>
            <a:endParaRPr lang="nl-BE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nl-BE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ffectLst/>
              </a:rPr>
              <a:t>Achtergrond: </a:t>
            </a:r>
            <a:r>
              <a:rPr lang="nl-BE" dirty="0" err="1" smtClean="0">
                <a:effectLst/>
              </a:rPr>
              <a:t>AudioKrant</a:t>
            </a:r>
            <a:r>
              <a:rPr lang="nl-BE" dirty="0" smtClean="0">
                <a:effectLst/>
              </a:rPr>
              <a:t> </a:t>
            </a:r>
            <a:r>
              <a:rPr lang="nl-BE" dirty="0">
                <a:effectLst/>
              </a:rPr>
              <a:t>online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nl-BE" dirty="0" smtClean="0">
                <a:effectLst/>
              </a:rPr>
              <a:t>Druk </a:t>
            </a:r>
            <a:r>
              <a:rPr lang="nl-BE" dirty="0" smtClean="0">
                <a:effectLst/>
              </a:rPr>
              <a:t>op productietijd dagelijkse AudioKrant </a:t>
            </a:r>
          </a:p>
          <a:p>
            <a:r>
              <a:rPr lang="nl-BE" dirty="0" smtClean="0">
                <a:effectLst/>
              </a:rPr>
              <a:t>Nadelen </a:t>
            </a:r>
            <a:r>
              <a:rPr lang="nl-BE" dirty="0" smtClean="0">
                <a:effectLst/>
              </a:rPr>
              <a:t>cd distributie</a:t>
            </a:r>
          </a:p>
          <a:p>
            <a:r>
              <a:rPr lang="nl-BE" dirty="0" smtClean="0">
                <a:effectLst/>
              </a:rPr>
              <a:t>Daisy Online Delivery Protocol</a:t>
            </a:r>
          </a:p>
          <a:p>
            <a:r>
              <a:rPr lang="nl-BE" dirty="0" smtClean="0">
                <a:effectLst/>
              </a:rPr>
              <a:t>Netwerk Daisy spelers </a:t>
            </a:r>
            <a:r>
              <a:rPr lang="nl-BE" dirty="0" smtClean="0">
                <a:effectLst/>
              </a:rPr>
              <a:t>op de markt</a:t>
            </a:r>
            <a:endParaRPr lang="nl-BE" dirty="0" smtClean="0">
              <a:effectLst/>
            </a:endParaRPr>
          </a:p>
        </p:txBody>
      </p:sp>
      <p:pic>
        <p:nvPicPr>
          <p:cNvPr id="6" name="Picture 3" descr="P:\Projecten\Kamelego\AudioKrant\management\promotie\poster-audiokr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623512" cy="25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smtClean="0"/>
              <a:t>Anderslezen.be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1438"/>
            <a:ext cx="7499176" cy="4391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800" dirty="0" err="1" smtClean="0"/>
              <a:t>Gezamenlijk</a:t>
            </a:r>
            <a:r>
              <a:rPr lang="fr-BE" sz="2800" dirty="0" smtClean="0"/>
              <a:t> online </a:t>
            </a:r>
            <a:r>
              <a:rPr lang="fr-BE" sz="2800" dirty="0" err="1" smtClean="0"/>
              <a:t>distributieplatform</a:t>
            </a:r>
            <a:r>
              <a:rPr lang="fr-BE" sz="2800" dirty="0" smtClean="0"/>
              <a:t> in </a:t>
            </a:r>
            <a:r>
              <a:rPr lang="fr-BE" sz="2800" dirty="0" err="1" smtClean="0"/>
              <a:t>Vlaanderen</a:t>
            </a:r>
            <a:r>
              <a:rPr lang="fr-BE" sz="2800" dirty="0" smtClean="0"/>
              <a:t>: « Online Daisy »</a:t>
            </a:r>
          </a:p>
          <a:p>
            <a:pPr>
              <a:lnSpc>
                <a:spcPct val="90000"/>
              </a:lnSpc>
            </a:pPr>
            <a:r>
              <a:rPr lang="fr-BE" sz="2800" dirty="0" err="1" smtClean="0"/>
              <a:t>Eén</a:t>
            </a:r>
            <a:r>
              <a:rPr lang="fr-BE" sz="2800" dirty="0" smtClean="0"/>
              <a:t> </a:t>
            </a:r>
            <a:r>
              <a:rPr lang="fr-BE" sz="2800" dirty="0" err="1" smtClean="0"/>
              <a:t>toegangspunt</a:t>
            </a:r>
            <a:r>
              <a:rPr lang="fr-BE" sz="2800" dirty="0" smtClean="0"/>
              <a:t> </a:t>
            </a:r>
            <a:r>
              <a:rPr lang="fr-BE" sz="2800" dirty="0" err="1" smtClean="0"/>
              <a:t>voor</a:t>
            </a:r>
            <a:r>
              <a:rPr lang="fr-BE" sz="2800" dirty="0" smtClean="0"/>
              <a:t> online </a:t>
            </a:r>
            <a:r>
              <a:rPr lang="fr-BE" sz="2800" dirty="0" err="1" smtClean="0"/>
              <a:t>toegankelijke</a:t>
            </a:r>
            <a:r>
              <a:rPr lang="fr-BE" sz="2800" dirty="0" smtClean="0"/>
              <a:t> </a:t>
            </a:r>
            <a:r>
              <a:rPr lang="fr-BE" sz="2800" dirty="0" err="1" smtClean="0"/>
              <a:t>lectuur</a:t>
            </a:r>
            <a:endParaRPr lang="fr-BE" sz="2800" dirty="0" smtClean="0"/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Sinds</a:t>
            </a:r>
            <a:r>
              <a:rPr lang="fr-BE" sz="2400" dirty="0" smtClean="0"/>
              <a:t> </a:t>
            </a:r>
            <a:r>
              <a:rPr lang="fr-BE" sz="2400" dirty="0" err="1" smtClean="0"/>
              <a:t>eind</a:t>
            </a:r>
            <a:r>
              <a:rPr lang="fr-BE" sz="2400" dirty="0" smtClean="0"/>
              <a:t> </a:t>
            </a:r>
            <a:r>
              <a:rPr lang="fr-BE" sz="2400" dirty="0" err="1" smtClean="0"/>
              <a:t>mei</a:t>
            </a:r>
            <a:r>
              <a:rPr lang="fr-BE" sz="2400" dirty="0" smtClean="0"/>
              <a:t> 2011: 2 </a:t>
            </a:r>
            <a:r>
              <a:rPr lang="fr-BE" sz="2400" dirty="0" err="1" smtClean="0"/>
              <a:t>kranten</a:t>
            </a:r>
            <a:r>
              <a:rPr lang="fr-BE" sz="2400" dirty="0" smtClean="0"/>
              <a:t> (Kamelego)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Vanaf</a:t>
            </a:r>
            <a:r>
              <a:rPr lang="fr-BE" sz="2400" dirty="0" smtClean="0"/>
              <a:t> 2012: ± 10 magazines (PHK)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Toekomst</a:t>
            </a:r>
            <a:r>
              <a:rPr lang="fr-BE" sz="2400" dirty="0" smtClean="0"/>
              <a:t>: ±15.000 </a:t>
            </a:r>
            <a:r>
              <a:rPr lang="fr-BE" sz="2400" dirty="0" err="1" smtClean="0"/>
              <a:t>boeken</a:t>
            </a:r>
            <a:r>
              <a:rPr lang="fr-BE" sz="2400" dirty="0" smtClean="0"/>
              <a:t> (</a:t>
            </a:r>
            <a:r>
              <a:rPr lang="fr-BE" sz="2400" dirty="0" err="1" smtClean="0"/>
              <a:t>Luisterpunt</a:t>
            </a:r>
            <a:r>
              <a:rPr lang="fr-BE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fr-BE" sz="2400" dirty="0" err="1" smtClean="0"/>
              <a:t>Andere</a:t>
            </a:r>
            <a:r>
              <a:rPr lang="fr-BE" sz="2400" dirty="0" smtClean="0"/>
              <a:t> </a:t>
            </a:r>
            <a:r>
              <a:rPr lang="fr-BE" sz="2400" dirty="0" err="1" smtClean="0"/>
              <a:t>lectuur</a:t>
            </a:r>
            <a:r>
              <a:rPr lang="fr-BE" sz="2400" dirty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steeds</a:t>
            </a:r>
            <a:r>
              <a:rPr lang="fr-BE" sz="2400" dirty="0" smtClean="0"/>
              <a:t> </a:t>
            </a:r>
            <a:r>
              <a:rPr lang="fr-BE" sz="2400" dirty="0" err="1" smtClean="0"/>
              <a:t>welkom</a:t>
            </a:r>
            <a:r>
              <a:rPr lang="fr-BE" sz="2400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fr-BE" b="1" dirty="0" err="1" smtClean="0"/>
              <a:t>Krant</a:t>
            </a:r>
            <a:r>
              <a:rPr lang="fr-BE" b="1" dirty="0" smtClean="0"/>
              <a:t> op </a:t>
            </a:r>
            <a:r>
              <a:rPr lang="fr-BE" b="1" dirty="0" err="1" smtClean="0"/>
              <a:t>maat</a:t>
            </a:r>
            <a:r>
              <a:rPr lang="fr-BE" b="1" dirty="0" smtClean="0"/>
              <a:t> !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3200" y="188913"/>
            <a:ext cx="11414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 b="-5991"/>
          <a:stretch>
            <a:fillRect/>
          </a:stretch>
        </p:blipFill>
        <p:spPr bwMode="auto">
          <a:xfrm>
            <a:off x="0" y="5618163"/>
            <a:ext cx="91440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6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Online </a:t>
            </a:r>
            <a:r>
              <a:rPr lang="nl-BE" dirty="0" err="1" smtClean="0"/>
              <a:t>Daisy</a:t>
            </a:r>
            <a:endParaRPr lang="nl-B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92080" y="1700808"/>
            <a:ext cx="3466728" cy="4641379"/>
          </a:xfrm>
        </p:spPr>
        <p:txBody>
          <a:bodyPr>
            <a:normAutofit/>
          </a:bodyPr>
          <a:lstStyle/>
          <a:p>
            <a:r>
              <a:rPr lang="nl-BE" sz="2400" dirty="0"/>
              <a:t>Leesmateriaal van verschillende bronnen</a:t>
            </a:r>
          </a:p>
          <a:p>
            <a:r>
              <a:rPr lang="nl-BE" sz="2400" dirty="0"/>
              <a:t>Samen op één toegangspunt</a:t>
            </a:r>
          </a:p>
          <a:p>
            <a:r>
              <a:rPr lang="nl-BE" sz="2400" dirty="0" smtClean="0"/>
              <a:t>Breed toegankelijk</a:t>
            </a:r>
          </a:p>
          <a:p>
            <a:pPr lvl="1"/>
            <a:r>
              <a:rPr lang="nl-BE" sz="2000" dirty="0" smtClean="0"/>
              <a:t>Computer</a:t>
            </a:r>
            <a:endParaRPr lang="nl-BE" sz="2000" dirty="0"/>
          </a:p>
          <a:p>
            <a:pPr lvl="1"/>
            <a:r>
              <a:rPr lang="nl-BE" sz="2000" dirty="0" err="1"/>
              <a:t>Daisy</a:t>
            </a:r>
            <a:r>
              <a:rPr lang="nl-BE" sz="2000" dirty="0"/>
              <a:t> speler</a:t>
            </a:r>
          </a:p>
          <a:p>
            <a:pPr lvl="1"/>
            <a:r>
              <a:rPr lang="nl-BE" sz="2000" dirty="0"/>
              <a:t>Mobiele telefoon</a:t>
            </a:r>
          </a:p>
          <a:p>
            <a:pPr lvl="1"/>
            <a:r>
              <a:rPr lang="nl-BE" sz="2000" dirty="0"/>
              <a:t>Tablet </a:t>
            </a:r>
          </a:p>
          <a:p>
            <a:r>
              <a:rPr lang="nl-BE" sz="2400" dirty="0" smtClean="0"/>
              <a:t>Beveiliging zonder te grote drempels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7464"/>
              </p:ext>
            </p:extLst>
          </p:nvPr>
        </p:nvGraphicFramePr>
        <p:xfrm>
          <a:off x="179512" y="2132856"/>
          <a:ext cx="4608512" cy="280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5183488" imgH="3254443" progId="Visio.Drawing.11">
                  <p:embed/>
                </p:oleObj>
              </mc:Choice>
              <mc:Fallback>
                <p:oleObj name="Visio" r:id="rId3" imgW="5183488" imgH="325444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132856"/>
                        <a:ext cx="4608512" cy="2800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620" y="1772816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l-BE" sz="5400" b="1" dirty="0" smtClean="0">
                <a:effectLst/>
              </a:rPr>
              <a:t>Online </a:t>
            </a:r>
            <a:r>
              <a:rPr lang="nl-BE" sz="5400" b="1" dirty="0" err="1" smtClean="0">
                <a:effectLst/>
              </a:rPr>
              <a:t>Daisy</a:t>
            </a:r>
            <a:r>
              <a:rPr lang="nl-BE" sz="5400" b="1" dirty="0" smtClean="0">
                <a:effectLst/>
              </a:rPr>
              <a:t/>
            </a:r>
            <a:br>
              <a:rPr lang="nl-BE" sz="5400" b="1" dirty="0" smtClean="0">
                <a:effectLst/>
              </a:rPr>
            </a:br>
            <a:r>
              <a:rPr lang="fr-BE" sz="4000" dirty="0">
                <a:effectLst/>
                <a:ea typeface="+mn-ea"/>
              </a:rPr>
              <a:t>Platform online hybride </a:t>
            </a:r>
            <a:r>
              <a:rPr lang="fr-BE" sz="4000" dirty="0" err="1" smtClean="0">
                <a:effectLst/>
                <a:ea typeface="+mn-ea"/>
              </a:rPr>
              <a:t>boeken</a:t>
            </a:r>
            <a:endParaRPr lang="nl-BE" sz="5400" b="1" dirty="0">
              <a:effectLst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636694"/>
            <a:ext cx="1832081" cy="15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605" y="4636694"/>
            <a:ext cx="1592011" cy="154577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927" y="4527829"/>
            <a:ext cx="1664147" cy="17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9690">
            <a:off x="7031432" y="4872314"/>
            <a:ext cx="2020811" cy="139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941168"/>
            <a:ext cx="20496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err="1" smtClean="0"/>
              <a:t>Daisy</a:t>
            </a:r>
            <a:r>
              <a:rPr lang="nl-BE" dirty="0" smtClean="0"/>
              <a:t>-speler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BE" sz="2800" dirty="0" smtClean="0"/>
              <a:t>MP3-speler </a:t>
            </a:r>
            <a:r>
              <a:rPr lang="fr-BE" sz="2800" dirty="0" err="1" smtClean="0"/>
              <a:t>voor</a:t>
            </a:r>
            <a:r>
              <a:rPr lang="fr-BE" sz="2800" dirty="0" smtClean="0"/>
              <a:t> </a:t>
            </a:r>
            <a:r>
              <a:rPr lang="fr-BE" sz="2800" dirty="0" err="1" smtClean="0"/>
              <a:t>toegankelijke</a:t>
            </a:r>
            <a:r>
              <a:rPr lang="fr-BE" sz="2800" dirty="0" smtClean="0"/>
              <a:t> </a:t>
            </a:r>
            <a:r>
              <a:rPr lang="fr-BE" sz="2800" dirty="0" err="1" smtClean="0"/>
              <a:t>luisterboeken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err="1" smtClean="0"/>
              <a:t>Gestructureerd</a:t>
            </a:r>
            <a:r>
              <a:rPr lang="fr-BE" sz="2800" dirty="0" smtClean="0"/>
              <a:t> </a:t>
            </a:r>
            <a:r>
              <a:rPr lang="fr-BE" sz="2800" dirty="0" err="1" smtClean="0"/>
              <a:t>lezen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smtClean="0"/>
              <a:t>Directe online </a:t>
            </a:r>
            <a:r>
              <a:rPr lang="fr-BE" sz="2800" dirty="0" err="1" smtClean="0"/>
              <a:t>toegang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err="1" smtClean="0"/>
              <a:t>Boekenplank</a:t>
            </a:r>
            <a:endParaRPr lang="fr-BE" sz="2800" dirty="0" smtClean="0"/>
          </a:p>
          <a:p>
            <a:pPr>
              <a:lnSpc>
                <a:spcPct val="90000"/>
              </a:lnSpc>
            </a:pPr>
            <a:r>
              <a:rPr lang="fr-BE" sz="2800" dirty="0" smtClean="0"/>
              <a:t>Online </a:t>
            </a:r>
            <a:r>
              <a:rPr lang="fr-BE" sz="2800" dirty="0" err="1" smtClean="0"/>
              <a:t>lezen</a:t>
            </a:r>
            <a:r>
              <a:rPr lang="fr-BE" sz="2800" dirty="0" smtClean="0"/>
              <a:t> (streaming)</a:t>
            </a:r>
          </a:p>
          <a:p>
            <a:pPr>
              <a:lnSpc>
                <a:spcPct val="90000"/>
              </a:lnSpc>
            </a:pPr>
            <a:r>
              <a:rPr lang="fr-BE" sz="2800" dirty="0" err="1" smtClean="0"/>
              <a:t>Downloaden</a:t>
            </a:r>
            <a:r>
              <a:rPr lang="fr-BE" sz="2800" dirty="0" smtClean="0"/>
              <a:t> en offline </a:t>
            </a:r>
            <a:r>
              <a:rPr lang="fr-BE" sz="2800" dirty="0" err="1" smtClean="0"/>
              <a:t>lezen</a:t>
            </a:r>
            <a:endParaRPr lang="fr-BE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69182"/>
            <a:ext cx="2051510" cy="160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962053"/>
            <a:ext cx="2248190" cy="189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45"/>
          <a:stretch/>
        </p:blipFill>
        <p:spPr bwMode="auto">
          <a:xfrm>
            <a:off x="8158465" y="5252020"/>
            <a:ext cx="726427" cy="14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2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nl-BE" b="1" dirty="0" smtClean="0">
                <a:effectLst/>
              </a:rPr>
              <a:t>Website</a:t>
            </a:r>
            <a:endParaRPr lang="nl-BE" b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15676"/>
            <a:ext cx="7704856" cy="579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BE" dirty="0" smtClean="0"/>
              <a:t>Website - download</a:t>
            </a:r>
            <a:endParaRPr lang="fr-BE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9" y="1364357"/>
            <a:ext cx="6454442" cy="34327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33" y="3573016"/>
            <a:ext cx="5653782" cy="3107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06297"/>
            <a:ext cx="7722783" cy="501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effectLst/>
              </a:rPr>
              <a:t>Website - Online lezen</a:t>
            </a:r>
            <a:endParaRPr lang="nl-BE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76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186</Words>
  <Application>Microsoft Office PowerPoint</Application>
  <PresentationFormat>On-screen Show (4:3)</PresentationFormat>
  <Paragraphs>74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Office Visio Drawing</vt:lpstr>
      <vt:lpstr>www.anderslezen.be Moderne lectuurverspreiding  via Daisy en internet</vt:lpstr>
      <vt:lpstr>Achtergrond: AudioKrant online</vt:lpstr>
      <vt:lpstr>Anderslezen.be</vt:lpstr>
      <vt:lpstr>Online Daisy</vt:lpstr>
      <vt:lpstr>Online Daisy Platform online hybride boeken</vt:lpstr>
      <vt:lpstr>Daisy-speler</vt:lpstr>
      <vt:lpstr>Website</vt:lpstr>
      <vt:lpstr>Website - download</vt:lpstr>
      <vt:lpstr>Website - Online lezen</vt:lpstr>
      <vt:lpstr>Podcast Automatisch downloaden</vt:lpstr>
      <vt:lpstr>Mobiel</vt:lpstr>
      <vt:lpstr>Krant op maat</vt:lpstr>
      <vt:lpstr>Voordelen online lezen</vt:lpstr>
      <vt:lpstr>anderslezen.be als platform uniek in Europa en ver daarbuiten</vt:lpstr>
      <vt:lpstr>PowerPoint Presentation</vt:lpstr>
    </vt:vector>
  </TitlesOfParts>
  <Company>Pyxima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www.anderslezen.be Moderne lectuurverspreiding via Daisy en internet</dc:title>
  <dc:creator>Bert Paepen</dc:creator>
  <cp:lastModifiedBy>Bert Paepen</cp:lastModifiedBy>
  <cp:revision>12</cp:revision>
  <dcterms:created xsi:type="dcterms:W3CDTF">2011-09-01T08:58:35Z</dcterms:created>
  <dcterms:modified xsi:type="dcterms:W3CDTF">2011-09-01T21:23:11Z</dcterms:modified>
</cp:coreProperties>
</file>