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92ABE-30EF-40DC-A5AE-FF19D4BAFC25}" type="datetimeFigureOut">
              <a:rPr lang="nl-BE" smtClean="0"/>
              <a:t>15/09/2011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2D83E-C4A4-4587-8A03-470C6871C06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8324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F5E641-6DF4-4072-8E79-F37E302F186E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144"/>
            <a:ext cx="5486727" cy="4113557"/>
          </a:xfrm>
          <a:noFill/>
        </p:spPr>
        <p:txBody>
          <a:bodyPr/>
          <a:lstStyle/>
          <a:p>
            <a:endParaRPr lang="nl-BE" b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Cd distributie: kostprijs, logistiek, niet op maat,</a:t>
            </a:r>
            <a:r>
              <a:rPr lang="nl-BE" baseline="0" dirty="0" smtClean="0"/>
              <a:t> afval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3E10B-1CE2-4137-A19C-6F6514D054E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52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200" dirty="0" smtClean="0">
              <a:effectLst/>
            </a:endParaRPr>
          </a:p>
          <a:p>
            <a:r>
              <a:rPr lang="nl-BE" sz="1200" dirty="0" smtClean="0">
                <a:effectLst/>
              </a:rPr>
              <a:t>Download</a:t>
            </a:r>
          </a:p>
          <a:p>
            <a:r>
              <a:rPr lang="nl-BE" sz="1200" dirty="0" smtClean="0">
                <a:effectLst/>
              </a:rPr>
              <a:t>Online lezen</a:t>
            </a:r>
          </a:p>
          <a:p>
            <a:r>
              <a:rPr lang="nl-BE" sz="1200" dirty="0" err="1" smtClean="0">
                <a:effectLst/>
              </a:rPr>
              <a:t>Podcast</a:t>
            </a:r>
            <a:endParaRPr lang="nl-BE" sz="1200" dirty="0" smtClean="0">
              <a:effectLst/>
            </a:endParaRPr>
          </a:p>
          <a:p>
            <a:r>
              <a:rPr lang="nl-BE" dirty="0" err="1" smtClean="0">
                <a:effectLst/>
              </a:rPr>
              <a:t>Daisy</a:t>
            </a:r>
            <a:r>
              <a:rPr lang="nl-BE" dirty="0" smtClean="0">
                <a:effectLst/>
              </a:rPr>
              <a:t>-speler</a:t>
            </a:r>
          </a:p>
          <a:p>
            <a:r>
              <a:rPr lang="nl-BE" dirty="0" smtClean="0">
                <a:effectLst/>
              </a:rPr>
              <a:t>MP3-speler</a:t>
            </a:r>
          </a:p>
          <a:p>
            <a:r>
              <a:rPr lang="nl-BE" dirty="0" smtClean="0">
                <a:effectLst/>
              </a:rPr>
              <a:t>Smart </a:t>
            </a:r>
            <a:r>
              <a:rPr lang="nl-BE" dirty="0" err="1" smtClean="0">
                <a:effectLst/>
              </a:rPr>
              <a:t>phone</a:t>
            </a:r>
            <a:endParaRPr lang="nl-BE" dirty="0" smtClean="0">
              <a:effectLst/>
            </a:endParaRPr>
          </a:p>
          <a:p>
            <a:endParaRPr lang="nl-B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3E10B-1CE2-4137-A19C-6F6514D054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52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3E10B-1CE2-4137-A19C-6F6514D054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8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EA30-CFF5-41C2-9825-4E5F8A74DDCC}" type="datetimeFigureOut">
              <a:rPr lang="nl-BE" smtClean="0"/>
              <a:t>15/09/2011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3198-5A82-4BE8-8561-95AAF003D1E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6584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EA30-CFF5-41C2-9825-4E5F8A74DDCC}" type="datetimeFigureOut">
              <a:rPr lang="nl-BE" smtClean="0"/>
              <a:t>15/09/2011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3198-5A82-4BE8-8561-95AAF003D1E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314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EA30-CFF5-41C2-9825-4E5F8A74DDCC}" type="datetimeFigureOut">
              <a:rPr lang="nl-BE" smtClean="0"/>
              <a:t>15/09/2011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3198-5A82-4BE8-8561-95AAF003D1E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766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EA30-CFF5-41C2-9825-4E5F8A74DDCC}" type="datetimeFigureOut">
              <a:rPr lang="nl-BE" smtClean="0"/>
              <a:t>15/09/2011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3198-5A82-4BE8-8561-95AAF003D1E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038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EA30-CFF5-41C2-9825-4E5F8A74DDCC}" type="datetimeFigureOut">
              <a:rPr lang="nl-BE" smtClean="0"/>
              <a:t>15/09/2011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3198-5A82-4BE8-8561-95AAF003D1E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739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EA30-CFF5-41C2-9825-4E5F8A74DDCC}" type="datetimeFigureOut">
              <a:rPr lang="nl-BE" smtClean="0"/>
              <a:t>15/09/2011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3198-5A82-4BE8-8561-95AAF003D1E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653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EA30-CFF5-41C2-9825-4E5F8A74DDCC}" type="datetimeFigureOut">
              <a:rPr lang="nl-BE" smtClean="0"/>
              <a:t>15/09/2011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3198-5A82-4BE8-8561-95AAF003D1E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527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EA30-CFF5-41C2-9825-4E5F8A74DDCC}" type="datetimeFigureOut">
              <a:rPr lang="nl-BE" smtClean="0"/>
              <a:t>15/09/2011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3198-5A82-4BE8-8561-95AAF003D1E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2073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EA30-CFF5-41C2-9825-4E5F8A74DDCC}" type="datetimeFigureOut">
              <a:rPr lang="nl-BE" smtClean="0"/>
              <a:t>15/09/2011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3198-5A82-4BE8-8561-95AAF003D1E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059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EA30-CFF5-41C2-9825-4E5F8A74DDCC}" type="datetimeFigureOut">
              <a:rPr lang="nl-BE" smtClean="0"/>
              <a:t>15/09/2011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3198-5A82-4BE8-8561-95AAF003D1E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392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EA30-CFF5-41C2-9825-4E5F8A74DDCC}" type="datetimeFigureOut">
              <a:rPr lang="nl-BE" smtClean="0"/>
              <a:t>15/09/2011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3198-5A82-4BE8-8561-95AAF003D1E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8138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5EA30-CFF5-41C2-9825-4E5F8A74DDCC}" type="datetimeFigureOut">
              <a:rPr lang="nl-BE" smtClean="0"/>
              <a:t>15/09/2011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33198-5A82-4BE8-8561-95AAF003D1E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410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563888" y="2775317"/>
            <a:ext cx="5109840" cy="1631216"/>
          </a:xfrm>
          <a:noFill/>
        </p:spPr>
        <p:txBody>
          <a:bodyPr wrap="square">
            <a:spAutoFit/>
          </a:bodyPr>
          <a:lstStyle/>
          <a:p>
            <a:pPr algn="r"/>
            <a:r>
              <a:rPr lang="nl-BE" b="1" dirty="0" smtClean="0">
                <a:effectLst/>
              </a:rPr>
              <a:t>www.anderslezen.be</a:t>
            </a:r>
            <a:br>
              <a:rPr lang="nl-BE" b="1" dirty="0" smtClean="0">
                <a:effectLst/>
              </a:rPr>
            </a:br>
            <a:r>
              <a:rPr lang="nl-BE" sz="2800" dirty="0"/>
              <a:t>Moderne lectuurverspreiding </a:t>
            </a:r>
            <a:r>
              <a:rPr lang="nl-BE" sz="2800" dirty="0" smtClean="0"/>
              <a:t/>
            </a:r>
            <a:br>
              <a:rPr lang="nl-BE" sz="2800" dirty="0" smtClean="0"/>
            </a:br>
            <a:r>
              <a:rPr lang="nl-BE" sz="2800" dirty="0" smtClean="0"/>
              <a:t>via </a:t>
            </a:r>
            <a:r>
              <a:rPr lang="nl-BE" sz="2800" dirty="0" err="1"/>
              <a:t>Daisy</a:t>
            </a:r>
            <a:r>
              <a:rPr lang="nl-BE" sz="2800" dirty="0"/>
              <a:t> en </a:t>
            </a:r>
            <a:r>
              <a:rPr lang="nl-BE" sz="2800" dirty="0" smtClean="0"/>
              <a:t>internet</a:t>
            </a:r>
            <a:endParaRPr lang="nl-BE" sz="3600" b="1" dirty="0" smtClean="0">
              <a:effectLst/>
            </a:endParaRPr>
          </a:p>
        </p:txBody>
      </p:sp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3"/>
          <a:srcRect l="3738"/>
          <a:stretch>
            <a:fillRect/>
          </a:stretch>
        </p:blipFill>
        <p:spPr bwMode="auto">
          <a:xfrm>
            <a:off x="0" y="406400"/>
            <a:ext cx="3419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608" y="2924175"/>
            <a:ext cx="14287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444208" y="6237312"/>
            <a:ext cx="24834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000" b="1" dirty="0">
                <a:solidFill>
                  <a:prstClr val="black"/>
                </a:solidFill>
                <a:ea typeface="+mj-ea"/>
                <a:cs typeface="+mj-cs"/>
              </a:rPr>
              <a:t>Bert Paepen (Pyxima)</a:t>
            </a:r>
            <a:endParaRPr lang="nl-BE" dirty="0"/>
          </a:p>
        </p:txBody>
      </p:sp>
      <p:pic>
        <p:nvPicPr>
          <p:cNvPr id="8" name="Picture 12" descr="P:\Producten\OnlineDaisy\logo\OnlineDaisy - Logo - RGB - Horizonta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7" t="32599" r="14742" b="30279"/>
          <a:stretch/>
        </p:blipFill>
        <p:spPr bwMode="auto">
          <a:xfrm>
            <a:off x="5869549" y="274053"/>
            <a:ext cx="2952328" cy="78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84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/>
          </p:nvPr>
        </p:nvSpPr>
        <p:spPr>
          <a:xfrm>
            <a:off x="457200" y="1137940"/>
            <a:ext cx="8229600" cy="8509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nl-BE" dirty="0" err="1" smtClean="0"/>
              <a:t>Podcast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fr-BE" sz="3200" dirty="0" err="1">
                <a:ea typeface="+mn-ea"/>
              </a:rPr>
              <a:t>Automatisch</a:t>
            </a:r>
            <a:r>
              <a:rPr lang="fr-BE" sz="3200" dirty="0">
                <a:ea typeface="+mn-ea"/>
              </a:rPr>
              <a:t> </a:t>
            </a:r>
            <a:r>
              <a:rPr lang="fr-BE" sz="3200" dirty="0" err="1" smtClean="0">
                <a:ea typeface="+mn-ea"/>
              </a:rPr>
              <a:t>downloaden</a:t>
            </a:r>
            <a:endParaRPr lang="nl-BE" dirty="0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3980073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460" y="4205808"/>
            <a:ext cx="20955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09690">
            <a:off x="4653784" y="3820334"/>
            <a:ext cx="2020811" cy="139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720" y="3833365"/>
            <a:ext cx="1373535" cy="137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82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Mobiel</a:t>
            </a:r>
            <a:endParaRPr lang="nl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106" y="1484784"/>
            <a:ext cx="8953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680" y="2852936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593" y="5378921"/>
            <a:ext cx="7143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216127"/>
            <a:ext cx="904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35908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57" y="1628800"/>
            <a:ext cx="2032681" cy="186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56991"/>
            <a:ext cx="214312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834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Krant op maat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Inhoud aangepast naar voorkeuren</a:t>
            </a:r>
          </a:p>
          <a:p>
            <a:r>
              <a:rPr lang="nl-BE" dirty="0" smtClean="0"/>
              <a:t>Persoonlijk profiel</a:t>
            </a:r>
          </a:p>
          <a:p>
            <a:pPr lvl="1"/>
            <a:r>
              <a:rPr lang="nl-BE" dirty="0" smtClean="0"/>
              <a:t>Rubrieken bv. sport, binnenland, cultuur, wetenschap</a:t>
            </a:r>
          </a:p>
          <a:p>
            <a:pPr lvl="1"/>
            <a:r>
              <a:rPr lang="nl-BE" dirty="0" smtClean="0"/>
              <a:t>Regio’s </a:t>
            </a:r>
          </a:p>
          <a:p>
            <a:pPr lvl="1"/>
            <a:r>
              <a:rPr lang="nl-BE" dirty="0" smtClean="0"/>
              <a:t>TV gids</a:t>
            </a:r>
          </a:p>
          <a:p>
            <a:pPr lvl="1"/>
            <a:r>
              <a:rPr lang="nl-BE" dirty="0" smtClean="0"/>
              <a:t>Beurstabellen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16013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Voordelen online lezen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smtClean="0"/>
              <a:t>Lezers</a:t>
            </a:r>
          </a:p>
          <a:p>
            <a:pPr lvl="1"/>
            <a:r>
              <a:rPr lang="nl-BE" dirty="0" smtClean="0"/>
              <a:t>Sneller beschikbaar </a:t>
            </a:r>
          </a:p>
          <a:p>
            <a:pPr lvl="1"/>
            <a:r>
              <a:rPr lang="nl-BE" dirty="0" smtClean="0"/>
              <a:t>Boeken altijd bij de hand</a:t>
            </a:r>
          </a:p>
          <a:p>
            <a:pPr lvl="1"/>
            <a:r>
              <a:rPr lang="nl-BE" dirty="0" smtClean="0"/>
              <a:t>Nieuwe versies</a:t>
            </a:r>
          </a:p>
          <a:p>
            <a:pPr lvl="1"/>
            <a:r>
              <a:rPr lang="nl-BE" dirty="0" smtClean="0"/>
              <a:t>Sneller navigeren</a:t>
            </a:r>
          </a:p>
          <a:p>
            <a:pPr lvl="1"/>
            <a:r>
              <a:rPr lang="nl-BE" dirty="0" smtClean="0"/>
              <a:t>Keuzevrijheid toegang</a:t>
            </a:r>
          </a:p>
          <a:p>
            <a:pPr lvl="1"/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 smtClean="0"/>
              <a:t>Aanbieders</a:t>
            </a:r>
          </a:p>
          <a:p>
            <a:pPr lvl="1"/>
            <a:r>
              <a:rPr lang="nl-BE" dirty="0" smtClean="0"/>
              <a:t>Geen CD productie en distributie</a:t>
            </a:r>
          </a:p>
          <a:p>
            <a:pPr lvl="1"/>
            <a:r>
              <a:rPr lang="nl-BE" dirty="0" smtClean="0"/>
              <a:t>Sneller en beter lezers bereiken</a:t>
            </a:r>
          </a:p>
          <a:p>
            <a:pPr lvl="1"/>
            <a:r>
              <a:rPr lang="nl-BE" dirty="0" smtClean="0"/>
              <a:t>Aanvulling op bestaande diensten</a:t>
            </a:r>
          </a:p>
          <a:p>
            <a:pPr lvl="1"/>
            <a:r>
              <a:rPr lang="nl-BE" dirty="0" smtClean="0"/>
              <a:t>Integreerbaar met eigen catalogus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66553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08275"/>
            <a:ext cx="8229600" cy="8509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FF9900"/>
                </a:solidFill>
              </a:rPr>
              <a:t>anderslezen.be </a:t>
            </a:r>
            <a:r>
              <a:rPr lang="en-US" sz="3200" b="1" dirty="0" err="1">
                <a:solidFill>
                  <a:srgbClr val="FF9900"/>
                </a:solidFill>
              </a:rPr>
              <a:t>als</a:t>
            </a:r>
            <a:r>
              <a:rPr lang="en-US" sz="3200" b="1" dirty="0">
                <a:solidFill>
                  <a:srgbClr val="FF9900"/>
                </a:solidFill>
              </a:rPr>
              <a:t> platform </a:t>
            </a:r>
            <a:r>
              <a:rPr lang="en-US" sz="3200" b="1" dirty="0" err="1">
                <a:solidFill>
                  <a:srgbClr val="FF9900"/>
                </a:solidFill>
              </a:rPr>
              <a:t>uniek</a:t>
            </a:r>
            <a:r>
              <a:rPr lang="en-US" sz="3200" b="1" dirty="0">
                <a:solidFill>
                  <a:srgbClr val="FF9900"/>
                </a:solidFill>
              </a:rPr>
              <a:t/>
            </a:r>
            <a:br>
              <a:rPr lang="en-US" sz="3200" b="1" dirty="0">
                <a:solidFill>
                  <a:srgbClr val="FF9900"/>
                </a:solidFill>
              </a:rPr>
            </a:br>
            <a:r>
              <a:rPr lang="en-US" sz="3200" b="1" dirty="0">
                <a:solidFill>
                  <a:srgbClr val="FF9900"/>
                </a:solidFill>
              </a:rPr>
              <a:t>in Europa en </a:t>
            </a:r>
            <a:r>
              <a:rPr lang="en-US" sz="3200" b="1" dirty="0" err="1" smtClean="0">
                <a:solidFill>
                  <a:srgbClr val="FF9900"/>
                </a:solidFill>
              </a:rPr>
              <a:t>ver</a:t>
            </a:r>
            <a:r>
              <a:rPr lang="en-US" sz="3200" b="1" dirty="0" smtClean="0">
                <a:solidFill>
                  <a:srgbClr val="FF9900"/>
                </a:solidFill>
              </a:rPr>
              <a:t> </a:t>
            </a:r>
            <a:r>
              <a:rPr lang="en-US" sz="3200" b="1" dirty="0" err="1" smtClean="0">
                <a:solidFill>
                  <a:srgbClr val="FF9900"/>
                </a:solidFill>
              </a:rPr>
              <a:t>daarbuiten</a:t>
            </a:r>
            <a:endParaRPr lang="en-US" sz="3200" b="1" dirty="0">
              <a:solidFill>
                <a:srgbClr val="FF9900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3200" y="188913"/>
            <a:ext cx="1141413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P:\Producten\OnlineDaisy\logo\OnlineDaisy - Logo - RGB - Horizont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1" t="32599" r="69738" b="29809"/>
          <a:stretch/>
        </p:blipFill>
        <p:spPr bwMode="auto">
          <a:xfrm>
            <a:off x="249371" y="138629"/>
            <a:ext cx="936356" cy="116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6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2736"/>
            <a:ext cx="8229600" cy="858112"/>
          </a:xfrm>
        </p:spPr>
        <p:txBody>
          <a:bodyPr/>
          <a:lstStyle/>
          <a:p>
            <a:pPr marL="0" indent="0">
              <a:buNone/>
            </a:pPr>
            <a:r>
              <a:rPr lang="nl-BE" sz="4400" b="1" dirty="0" smtClean="0">
                <a:solidFill>
                  <a:schemeClr val="bg1">
                    <a:lumMod val="50000"/>
                  </a:schemeClr>
                </a:solidFill>
              </a:rPr>
              <a:t>www.anderslezen.be</a:t>
            </a:r>
            <a:endParaRPr lang="nl-BE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B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BE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1124744"/>
            <a:ext cx="1116124" cy="104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16016" y="5756861"/>
            <a:ext cx="4427984" cy="80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11560" y="5530587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FF9900"/>
              </a:buClr>
              <a:buSzPct val="80000"/>
            </a:pPr>
            <a:r>
              <a:rPr lang="nl-BE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Bert </a:t>
            </a:r>
            <a:r>
              <a:rPr lang="nl-BE" b="1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Paepen</a:t>
            </a:r>
            <a:endParaRPr lang="nl-BE" b="1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eaLnBrk="1" hangingPunct="1">
              <a:spcBef>
                <a:spcPct val="20000"/>
              </a:spcBef>
              <a:buClr>
                <a:srgbClr val="FF9900"/>
              </a:buClr>
              <a:buSzPct val="80000"/>
            </a:pPr>
            <a:r>
              <a:rPr lang="nl-BE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Managing </a:t>
            </a:r>
            <a:r>
              <a:rPr lang="nl-BE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Director </a:t>
            </a:r>
            <a:r>
              <a:rPr lang="nl-BE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Pyxima</a:t>
            </a:r>
            <a:endParaRPr lang="nl-BE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eaLnBrk="1" hangingPunct="1">
              <a:spcBef>
                <a:spcPct val="20000"/>
              </a:spcBef>
              <a:buClr>
                <a:srgbClr val="FF9900"/>
              </a:buClr>
              <a:buSzPct val="80000"/>
            </a:pPr>
            <a:r>
              <a:rPr lang="nl-BE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bert.paepen@pyxima.com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67544" y="3284984"/>
            <a:ext cx="8229600" cy="8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BE" sz="4400" b="1" dirty="0" smtClean="0">
                <a:solidFill>
                  <a:schemeClr val="bg1">
                    <a:lumMod val="50000"/>
                  </a:schemeClr>
                </a:solidFill>
              </a:rPr>
              <a:t>www.online-daisy.com</a:t>
            </a:r>
            <a:endParaRPr lang="nl-BE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nl-B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nl-BE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2" descr="P:\Producten\OnlineDaisy\logo\OnlineDaisy - Logo - RGB - Horizonta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1" t="32599" r="69738" b="29809"/>
          <a:stretch/>
        </p:blipFill>
        <p:spPr bwMode="auto">
          <a:xfrm>
            <a:off x="7110156" y="3076066"/>
            <a:ext cx="1026240" cy="127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73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effectLst/>
              </a:rPr>
              <a:t>Achtergrond: </a:t>
            </a:r>
            <a:r>
              <a:rPr lang="nl-BE" dirty="0" err="1" smtClean="0">
                <a:effectLst/>
              </a:rPr>
              <a:t>AudioKrant</a:t>
            </a:r>
            <a:r>
              <a:rPr lang="nl-BE" dirty="0" smtClean="0">
                <a:effectLst/>
              </a:rPr>
              <a:t> </a:t>
            </a:r>
            <a:r>
              <a:rPr lang="nl-BE" dirty="0">
                <a:effectLst/>
              </a:rPr>
              <a:t>online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>
            <a:normAutofit/>
          </a:bodyPr>
          <a:lstStyle/>
          <a:p>
            <a:r>
              <a:rPr lang="nl-BE" dirty="0" smtClean="0">
                <a:effectLst/>
              </a:rPr>
              <a:t>Druk op productietijd dagelijkse AudioKrant </a:t>
            </a:r>
          </a:p>
          <a:p>
            <a:r>
              <a:rPr lang="nl-BE" dirty="0" smtClean="0">
                <a:effectLst/>
              </a:rPr>
              <a:t>Nadelen cd distributie</a:t>
            </a:r>
          </a:p>
          <a:p>
            <a:r>
              <a:rPr lang="nl-BE" dirty="0" smtClean="0">
                <a:effectLst/>
              </a:rPr>
              <a:t>Daisy Online Delivery Protocol</a:t>
            </a:r>
          </a:p>
          <a:p>
            <a:r>
              <a:rPr lang="nl-BE" dirty="0" smtClean="0">
                <a:effectLst/>
              </a:rPr>
              <a:t>Netwerk Daisy spelers op de markt</a:t>
            </a:r>
          </a:p>
        </p:txBody>
      </p:sp>
      <p:pic>
        <p:nvPicPr>
          <p:cNvPr id="6" name="Picture 3" descr="P:\Projecten\Kamelego\AudioKrant\management\promotie\poster-audiokra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2623512" cy="257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95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nl-BE" dirty="0" smtClean="0"/>
              <a:t>Anderslezen.be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41438"/>
            <a:ext cx="7499176" cy="43910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BE" sz="2800" dirty="0" err="1" smtClean="0"/>
              <a:t>Gezamenlijk</a:t>
            </a:r>
            <a:r>
              <a:rPr lang="fr-BE" sz="2800" dirty="0" smtClean="0"/>
              <a:t> online </a:t>
            </a:r>
            <a:r>
              <a:rPr lang="fr-BE" sz="2800" dirty="0" err="1" smtClean="0"/>
              <a:t>distributieplatform</a:t>
            </a:r>
            <a:r>
              <a:rPr lang="fr-BE" sz="2800" dirty="0" smtClean="0"/>
              <a:t> in </a:t>
            </a:r>
            <a:r>
              <a:rPr lang="fr-BE" sz="2800" dirty="0" err="1" smtClean="0"/>
              <a:t>Vlaanderen</a:t>
            </a:r>
            <a:endParaRPr lang="fr-BE" sz="2800" dirty="0" smtClean="0"/>
          </a:p>
          <a:p>
            <a:pPr>
              <a:lnSpc>
                <a:spcPct val="90000"/>
              </a:lnSpc>
            </a:pPr>
            <a:r>
              <a:rPr lang="fr-BE" sz="2800" dirty="0" err="1" smtClean="0"/>
              <a:t>Eén</a:t>
            </a:r>
            <a:r>
              <a:rPr lang="fr-BE" sz="2800" dirty="0" smtClean="0"/>
              <a:t> </a:t>
            </a:r>
            <a:r>
              <a:rPr lang="fr-BE" sz="2800" dirty="0" err="1" smtClean="0"/>
              <a:t>toegangspunt</a:t>
            </a:r>
            <a:r>
              <a:rPr lang="fr-BE" sz="2800" dirty="0" smtClean="0"/>
              <a:t> </a:t>
            </a:r>
            <a:r>
              <a:rPr lang="fr-BE" sz="2800" dirty="0" err="1" smtClean="0"/>
              <a:t>voor</a:t>
            </a:r>
            <a:r>
              <a:rPr lang="fr-BE" sz="2800" dirty="0" smtClean="0"/>
              <a:t> online </a:t>
            </a:r>
            <a:r>
              <a:rPr lang="fr-BE" sz="2800" dirty="0" err="1" smtClean="0"/>
              <a:t>toegankelijke</a:t>
            </a:r>
            <a:r>
              <a:rPr lang="fr-BE" sz="2800" dirty="0" smtClean="0"/>
              <a:t> </a:t>
            </a:r>
            <a:r>
              <a:rPr lang="fr-BE" sz="2800" dirty="0" err="1" smtClean="0"/>
              <a:t>lectuur</a:t>
            </a:r>
            <a:endParaRPr lang="fr-BE" sz="2800" dirty="0" smtClean="0"/>
          </a:p>
          <a:p>
            <a:pPr lvl="1">
              <a:lnSpc>
                <a:spcPct val="90000"/>
              </a:lnSpc>
            </a:pPr>
            <a:r>
              <a:rPr lang="fr-BE" sz="2400" dirty="0" err="1" smtClean="0"/>
              <a:t>Sinds</a:t>
            </a:r>
            <a:r>
              <a:rPr lang="fr-BE" sz="2400" dirty="0" smtClean="0"/>
              <a:t> </a:t>
            </a:r>
            <a:r>
              <a:rPr lang="fr-BE" sz="2400" dirty="0" err="1" smtClean="0"/>
              <a:t>eind</a:t>
            </a:r>
            <a:r>
              <a:rPr lang="fr-BE" sz="2400" dirty="0" smtClean="0"/>
              <a:t> </a:t>
            </a:r>
            <a:r>
              <a:rPr lang="fr-BE" sz="2400" dirty="0" err="1" smtClean="0"/>
              <a:t>mei</a:t>
            </a:r>
            <a:r>
              <a:rPr lang="fr-BE" sz="2400" dirty="0" smtClean="0"/>
              <a:t> 2011: 2 </a:t>
            </a:r>
            <a:r>
              <a:rPr lang="fr-BE" sz="2400" dirty="0" err="1" smtClean="0"/>
              <a:t>kranten</a:t>
            </a:r>
            <a:r>
              <a:rPr lang="fr-BE" sz="2400" dirty="0" smtClean="0"/>
              <a:t> (Kamelego)</a:t>
            </a:r>
          </a:p>
          <a:p>
            <a:pPr lvl="1">
              <a:lnSpc>
                <a:spcPct val="90000"/>
              </a:lnSpc>
            </a:pPr>
            <a:r>
              <a:rPr lang="fr-BE" sz="2400" dirty="0" err="1" smtClean="0"/>
              <a:t>Vanaf</a:t>
            </a:r>
            <a:r>
              <a:rPr lang="fr-BE" sz="2400" dirty="0" smtClean="0"/>
              <a:t> 2012: ± 10 magazines (PHK)</a:t>
            </a:r>
          </a:p>
          <a:p>
            <a:pPr lvl="1">
              <a:lnSpc>
                <a:spcPct val="90000"/>
              </a:lnSpc>
            </a:pPr>
            <a:r>
              <a:rPr lang="fr-BE" sz="2400" dirty="0" err="1" smtClean="0"/>
              <a:t>Toekomst</a:t>
            </a:r>
            <a:r>
              <a:rPr lang="fr-BE" sz="2400" dirty="0" smtClean="0"/>
              <a:t>: ±15.000 </a:t>
            </a:r>
            <a:r>
              <a:rPr lang="fr-BE" sz="2400" dirty="0" err="1" smtClean="0"/>
              <a:t>boeken</a:t>
            </a:r>
            <a:r>
              <a:rPr lang="fr-BE" sz="2400" dirty="0" smtClean="0"/>
              <a:t> (</a:t>
            </a:r>
            <a:r>
              <a:rPr lang="fr-BE" sz="2400" dirty="0" err="1" smtClean="0"/>
              <a:t>Luisterpunt</a:t>
            </a:r>
            <a:r>
              <a:rPr lang="fr-BE" sz="24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fr-BE" sz="2400" dirty="0" err="1" smtClean="0"/>
              <a:t>Andere</a:t>
            </a:r>
            <a:r>
              <a:rPr lang="fr-BE" sz="2400" dirty="0" smtClean="0"/>
              <a:t> </a:t>
            </a:r>
            <a:r>
              <a:rPr lang="fr-BE" sz="2400" dirty="0" err="1" smtClean="0"/>
              <a:t>lectuur</a:t>
            </a:r>
            <a:r>
              <a:rPr lang="fr-BE" sz="2400" dirty="0"/>
              <a:t> </a:t>
            </a:r>
            <a:r>
              <a:rPr lang="fr-BE" sz="2400" dirty="0" err="1" smtClean="0"/>
              <a:t>is</a:t>
            </a:r>
            <a:r>
              <a:rPr lang="fr-BE" sz="2400" dirty="0" smtClean="0"/>
              <a:t> </a:t>
            </a:r>
            <a:r>
              <a:rPr lang="fr-BE" sz="2400" dirty="0" err="1" smtClean="0"/>
              <a:t>steeds</a:t>
            </a:r>
            <a:r>
              <a:rPr lang="fr-BE" sz="2400" dirty="0" smtClean="0"/>
              <a:t> </a:t>
            </a:r>
            <a:r>
              <a:rPr lang="fr-BE" sz="2400" dirty="0" err="1" smtClean="0"/>
              <a:t>welkom</a:t>
            </a:r>
            <a:r>
              <a:rPr lang="fr-BE" sz="2400" dirty="0" smtClean="0"/>
              <a:t>!</a:t>
            </a:r>
          </a:p>
          <a:p>
            <a:pPr>
              <a:lnSpc>
                <a:spcPct val="90000"/>
              </a:lnSpc>
            </a:pPr>
            <a:r>
              <a:rPr lang="fr-BE" b="1" dirty="0" err="1" smtClean="0"/>
              <a:t>Krant</a:t>
            </a:r>
            <a:r>
              <a:rPr lang="fr-BE" b="1" dirty="0" smtClean="0"/>
              <a:t> op </a:t>
            </a:r>
            <a:r>
              <a:rPr lang="fr-BE" b="1" dirty="0" err="1" smtClean="0"/>
              <a:t>maat</a:t>
            </a:r>
            <a:r>
              <a:rPr lang="fr-BE" b="1" dirty="0" smtClean="0"/>
              <a:t> !</a:t>
            </a:r>
          </a:p>
        </p:txBody>
      </p:sp>
      <p:pic>
        <p:nvPicPr>
          <p:cNvPr id="2867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3200" y="188913"/>
            <a:ext cx="1141413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/>
          <a:srcRect b="-5991"/>
          <a:stretch>
            <a:fillRect/>
          </a:stretch>
        </p:blipFill>
        <p:spPr bwMode="auto">
          <a:xfrm>
            <a:off x="0" y="5618163"/>
            <a:ext cx="9144000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462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292080" y="1700808"/>
            <a:ext cx="3466728" cy="4641379"/>
          </a:xfrm>
        </p:spPr>
        <p:txBody>
          <a:bodyPr>
            <a:normAutofit/>
          </a:bodyPr>
          <a:lstStyle/>
          <a:p>
            <a:r>
              <a:rPr lang="nl-BE" sz="2400" dirty="0"/>
              <a:t>Leesmateriaal van verschillende bronnen</a:t>
            </a:r>
          </a:p>
          <a:p>
            <a:r>
              <a:rPr lang="nl-BE" sz="2400" dirty="0"/>
              <a:t>Samen op één toegangspunt</a:t>
            </a:r>
          </a:p>
          <a:p>
            <a:r>
              <a:rPr lang="nl-BE" sz="2400" dirty="0" smtClean="0"/>
              <a:t>Breed toegankelijk</a:t>
            </a:r>
          </a:p>
          <a:p>
            <a:pPr lvl="1"/>
            <a:r>
              <a:rPr lang="nl-BE" sz="2000" dirty="0" smtClean="0"/>
              <a:t>Computer</a:t>
            </a:r>
            <a:endParaRPr lang="nl-BE" sz="2000" dirty="0"/>
          </a:p>
          <a:p>
            <a:pPr lvl="1"/>
            <a:r>
              <a:rPr lang="nl-BE" sz="2000" dirty="0" err="1"/>
              <a:t>Daisy</a:t>
            </a:r>
            <a:r>
              <a:rPr lang="nl-BE" sz="2000" dirty="0"/>
              <a:t> speler</a:t>
            </a:r>
          </a:p>
          <a:p>
            <a:pPr lvl="1"/>
            <a:r>
              <a:rPr lang="nl-BE" sz="2000" dirty="0"/>
              <a:t>Mobiele telefoon</a:t>
            </a:r>
          </a:p>
          <a:p>
            <a:pPr lvl="1"/>
            <a:r>
              <a:rPr lang="nl-BE" sz="2000" dirty="0"/>
              <a:t>Tablet </a:t>
            </a:r>
          </a:p>
          <a:p>
            <a:r>
              <a:rPr lang="nl-BE" sz="2400" dirty="0" smtClean="0"/>
              <a:t>Beveiliging zonder te grote drempels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77464"/>
              </p:ext>
            </p:extLst>
          </p:nvPr>
        </p:nvGraphicFramePr>
        <p:xfrm>
          <a:off x="179512" y="2132856"/>
          <a:ext cx="4608512" cy="2800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Visio" r:id="rId3" imgW="5183488" imgH="3254443" progId="Visio.Drawing.11">
                  <p:embed/>
                </p:oleObj>
              </mc:Choice>
              <mc:Fallback>
                <p:oleObj name="Visio" r:id="rId3" imgW="5183488" imgH="3254443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132856"/>
                        <a:ext cx="4608512" cy="28009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2" descr="P:\Producten\OnlineDaisy\logo\OnlineDaisy - Logo - RGB - Horizonta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7" t="32599" r="14742" b="30279"/>
          <a:stretch/>
        </p:blipFill>
        <p:spPr bwMode="auto">
          <a:xfrm>
            <a:off x="2843808" y="260648"/>
            <a:ext cx="3455470" cy="91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922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4636694"/>
            <a:ext cx="1832081" cy="154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9605" y="4636694"/>
            <a:ext cx="1592011" cy="154577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0927" y="4527829"/>
            <a:ext cx="1664147" cy="17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09690">
            <a:off x="7031432" y="4872314"/>
            <a:ext cx="2020811" cy="139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P:\Producten\OnlineDaisy\logo\OnlineDaisy - Logo - RGB - Vertical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6" r="18919"/>
          <a:stretch/>
        </p:blipFill>
        <p:spPr bwMode="auto">
          <a:xfrm>
            <a:off x="2915816" y="260648"/>
            <a:ext cx="3353319" cy="279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69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4941168"/>
            <a:ext cx="204967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nl-BE" dirty="0" err="1" smtClean="0"/>
              <a:t>Daisy</a:t>
            </a:r>
            <a:r>
              <a:rPr lang="nl-BE" dirty="0" smtClean="0"/>
              <a:t>-speler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545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BE" sz="2800" dirty="0" smtClean="0"/>
              <a:t>MP3-speler </a:t>
            </a:r>
            <a:r>
              <a:rPr lang="fr-BE" sz="2800" dirty="0" err="1" smtClean="0"/>
              <a:t>voor</a:t>
            </a:r>
            <a:r>
              <a:rPr lang="fr-BE" sz="2800" dirty="0" smtClean="0"/>
              <a:t> </a:t>
            </a:r>
            <a:r>
              <a:rPr lang="fr-BE" sz="2800" dirty="0" err="1" smtClean="0"/>
              <a:t>toegankelijke</a:t>
            </a:r>
            <a:r>
              <a:rPr lang="fr-BE" sz="2800" dirty="0" smtClean="0"/>
              <a:t> </a:t>
            </a:r>
            <a:r>
              <a:rPr lang="fr-BE" sz="2800" dirty="0" err="1" smtClean="0"/>
              <a:t>luisterboeken</a:t>
            </a:r>
            <a:endParaRPr lang="fr-BE" sz="2800" dirty="0" smtClean="0"/>
          </a:p>
          <a:p>
            <a:pPr>
              <a:lnSpc>
                <a:spcPct val="90000"/>
              </a:lnSpc>
            </a:pPr>
            <a:r>
              <a:rPr lang="fr-BE" sz="2800" dirty="0" err="1" smtClean="0"/>
              <a:t>Gestructureerd</a:t>
            </a:r>
            <a:r>
              <a:rPr lang="fr-BE" sz="2800" dirty="0" smtClean="0"/>
              <a:t> </a:t>
            </a:r>
            <a:r>
              <a:rPr lang="fr-BE" sz="2800" dirty="0" err="1" smtClean="0"/>
              <a:t>lezen</a:t>
            </a:r>
            <a:endParaRPr lang="fr-BE" sz="2800" dirty="0" smtClean="0"/>
          </a:p>
          <a:p>
            <a:pPr>
              <a:lnSpc>
                <a:spcPct val="90000"/>
              </a:lnSpc>
            </a:pPr>
            <a:r>
              <a:rPr lang="fr-BE" sz="2800" dirty="0" smtClean="0"/>
              <a:t>Directe online </a:t>
            </a:r>
            <a:r>
              <a:rPr lang="fr-BE" sz="2800" dirty="0" err="1" smtClean="0"/>
              <a:t>toegang</a:t>
            </a:r>
            <a:endParaRPr lang="fr-BE" sz="2800" dirty="0" smtClean="0"/>
          </a:p>
          <a:p>
            <a:pPr>
              <a:lnSpc>
                <a:spcPct val="90000"/>
              </a:lnSpc>
            </a:pPr>
            <a:r>
              <a:rPr lang="fr-BE" sz="2800" dirty="0" err="1" smtClean="0"/>
              <a:t>Boekenplank</a:t>
            </a:r>
            <a:endParaRPr lang="fr-BE" sz="2800" dirty="0" smtClean="0"/>
          </a:p>
          <a:p>
            <a:pPr>
              <a:lnSpc>
                <a:spcPct val="90000"/>
              </a:lnSpc>
            </a:pPr>
            <a:r>
              <a:rPr lang="fr-BE" sz="2800" dirty="0" smtClean="0"/>
              <a:t>Online </a:t>
            </a:r>
            <a:r>
              <a:rPr lang="fr-BE" sz="2800" dirty="0" err="1" smtClean="0"/>
              <a:t>lezen</a:t>
            </a:r>
            <a:r>
              <a:rPr lang="fr-BE" sz="2800" dirty="0" smtClean="0"/>
              <a:t> (streaming)</a:t>
            </a:r>
          </a:p>
          <a:p>
            <a:pPr>
              <a:lnSpc>
                <a:spcPct val="90000"/>
              </a:lnSpc>
            </a:pPr>
            <a:r>
              <a:rPr lang="fr-BE" sz="2800" dirty="0" err="1" smtClean="0"/>
              <a:t>Downloaden</a:t>
            </a:r>
            <a:r>
              <a:rPr lang="fr-BE" sz="2800" dirty="0" smtClean="0"/>
              <a:t> en offline </a:t>
            </a:r>
            <a:r>
              <a:rPr lang="fr-BE" sz="2800" dirty="0" err="1" smtClean="0"/>
              <a:t>lezen</a:t>
            </a:r>
            <a:endParaRPr lang="fr-BE" sz="28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69182"/>
            <a:ext cx="2051510" cy="160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4962053"/>
            <a:ext cx="2248190" cy="189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45"/>
          <a:stretch/>
        </p:blipFill>
        <p:spPr bwMode="auto">
          <a:xfrm>
            <a:off x="8158465" y="5252020"/>
            <a:ext cx="726427" cy="141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22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/>
          <a:lstStyle/>
          <a:p>
            <a:r>
              <a:rPr lang="nl-BE" b="1" dirty="0" smtClean="0">
                <a:effectLst/>
              </a:rPr>
              <a:t>Website</a:t>
            </a:r>
            <a:endParaRPr lang="nl-BE" b="1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015676"/>
            <a:ext cx="7704856" cy="5797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25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nl-BE" dirty="0" smtClean="0"/>
              <a:t>Website - download</a:t>
            </a:r>
            <a:endParaRPr lang="fr-BE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9" y="1364357"/>
            <a:ext cx="6454442" cy="34327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3033" y="3573016"/>
            <a:ext cx="5653782" cy="31073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32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506297"/>
            <a:ext cx="7722783" cy="501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effectLst/>
              </a:rPr>
              <a:t>Website - Online lezen</a:t>
            </a:r>
            <a:endParaRPr lang="nl-BE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767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223</Words>
  <Application>Microsoft Office PowerPoint</Application>
  <PresentationFormat>On-screen Show (4:3)</PresentationFormat>
  <Paragraphs>72</Paragraphs>
  <Slides>15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Visio</vt:lpstr>
      <vt:lpstr>www.anderslezen.be Moderne lectuurverspreiding  via Daisy en internet</vt:lpstr>
      <vt:lpstr>Achtergrond: AudioKrant online</vt:lpstr>
      <vt:lpstr>Anderslezen.be</vt:lpstr>
      <vt:lpstr>PowerPoint Presentation</vt:lpstr>
      <vt:lpstr>PowerPoint Presentation</vt:lpstr>
      <vt:lpstr>Daisy-speler</vt:lpstr>
      <vt:lpstr>Website</vt:lpstr>
      <vt:lpstr>Website - download</vt:lpstr>
      <vt:lpstr>Website - Online lezen</vt:lpstr>
      <vt:lpstr>Podcast Automatisch downloaden</vt:lpstr>
      <vt:lpstr>Mobiel</vt:lpstr>
      <vt:lpstr>Krant op maat</vt:lpstr>
      <vt:lpstr>Voordelen online lezen</vt:lpstr>
      <vt:lpstr>anderslezen.be als platform uniek in Europa en ver daarbuiten</vt:lpstr>
      <vt:lpstr>PowerPoint Presentation</vt:lpstr>
    </vt:vector>
  </TitlesOfParts>
  <Company>Pyxima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www.anderslezen.be Moderne lectuurverspreiding via Daisy en internet</dc:title>
  <dc:creator>Bert Paepen</dc:creator>
  <cp:lastModifiedBy>Bert Paepen</cp:lastModifiedBy>
  <cp:revision>13</cp:revision>
  <dcterms:created xsi:type="dcterms:W3CDTF">2011-09-01T08:58:35Z</dcterms:created>
  <dcterms:modified xsi:type="dcterms:W3CDTF">2011-09-15T13:22:34Z</dcterms:modified>
</cp:coreProperties>
</file>