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60" r:id="rId4"/>
    <p:sldId id="258" r:id="rId5"/>
    <p:sldId id="261" r:id="rId6"/>
    <p:sldId id="262" r:id="rId7"/>
    <p:sldId id="263" r:id="rId8"/>
    <p:sldId id="264" r:id="rId9"/>
    <p:sldId id="268" r:id="rId10"/>
    <p:sldId id="266" r:id="rId11"/>
    <p:sldId id="269" r:id="rId12"/>
    <p:sldId id="265" r:id="rId13"/>
    <p:sldId id="267" r:id="rId14"/>
    <p:sldId id="270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484" autoAdjust="0"/>
  </p:normalViewPr>
  <p:slideViewPr>
    <p:cSldViewPr>
      <p:cViewPr varScale="1">
        <p:scale>
          <a:sx n="85" d="100"/>
          <a:sy n="85" d="100"/>
        </p:scale>
        <p:origin x="-1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E0FAA-5B19-46A7-91EE-8172C8391145}" type="datetimeFigureOut">
              <a:rPr lang="en-GB" smtClean="0"/>
              <a:t>15/09/2011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5B2DEC-81FA-4498-AC72-CD92FC5843D9}" type="slidenum">
              <a:rPr lang="en-GB" smtClean="0"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B2DEC-81FA-4498-AC72-CD92FC5843D9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B2DEC-81FA-4498-AC72-CD92FC5843D9}" type="slidenum">
              <a:rPr lang="en-GB" smtClean="0"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B2DEC-81FA-4498-AC72-CD92FC5843D9}" type="slidenum">
              <a:rPr lang="en-GB" smtClean="0"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B2DEC-81FA-4498-AC72-CD92FC5843D9}" type="slidenum">
              <a:rPr lang="en-GB" smtClean="0"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B2DEC-81FA-4498-AC72-CD92FC5843D9}" type="slidenum">
              <a:rPr lang="en-GB" smtClean="0"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B2DEC-81FA-4498-AC72-CD92FC5843D9}" type="slidenum">
              <a:rPr lang="en-GB" smtClean="0"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Innovatie</a:t>
            </a:r>
            <a:r>
              <a:rPr lang="en-GB" dirty="0" smtClean="0"/>
              <a:t> is </a:t>
            </a:r>
            <a:r>
              <a:rPr lang="en-GB" dirty="0" err="1" smtClean="0"/>
              <a:t>veel</a:t>
            </a:r>
            <a:r>
              <a:rPr lang="en-GB" dirty="0" smtClean="0"/>
              <a:t> en </a:t>
            </a:r>
            <a:r>
              <a:rPr lang="en-GB" dirty="0" err="1" smtClean="0"/>
              <a:t>veel</a:t>
            </a:r>
            <a:r>
              <a:rPr lang="en-GB" dirty="0" smtClean="0"/>
              <a:t> </a:t>
            </a:r>
            <a:r>
              <a:rPr lang="en-GB" dirty="0" err="1" smtClean="0"/>
              <a:t>meer</a:t>
            </a:r>
            <a:r>
              <a:rPr lang="en-GB" dirty="0" smtClean="0"/>
              <a:t>,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zoals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ik</a:t>
            </a:r>
            <a:r>
              <a:rPr lang="en-GB" baseline="0" dirty="0" smtClean="0"/>
              <a:t> het </a:t>
            </a:r>
            <a:r>
              <a:rPr lang="en-GB" baseline="0" dirty="0" err="1" smtClean="0"/>
              <a:t>definieer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dan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alleen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productontwikkeling</a:t>
            </a:r>
            <a:r>
              <a:rPr lang="en-GB" baseline="0" dirty="0" smtClean="0"/>
              <a:t>; het is </a:t>
            </a:r>
            <a:r>
              <a:rPr lang="en-GB" baseline="0" dirty="0" err="1" smtClean="0"/>
              <a:t>ook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zorgen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dat</a:t>
            </a:r>
            <a:r>
              <a:rPr lang="en-GB" baseline="0" dirty="0" smtClean="0"/>
              <a:t> het product op de </a:t>
            </a:r>
            <a:r>
              <a:rPr lang="en-GB" baseline="0" dirty="0" err="1" smtClean="0"/>
              <a:t>markt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komt</a:t>
            </a:r>
            <a:r>
              <a:rPr lang="en-GB" baseline="0" dirty="0" smtClean="0"/>
              <a:t> en </a:t>
            </a:r>
            <a:r>
              <a:rPr lang="en-GB" baseline="0" dirty="0" err="1" smtClean="0"/>
              <a:t>gekocht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wordt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overal</a:t>
            </a:r>
            <a:r>
              <a:rPr lang="en-GB" baseline="0" dirty="0" smtClean="0"/>
              <a:t> </a:t>
            </a:r>
            <a:r>
              <a:rPr lang="en-GB" baseline="0" dirty="0" err="1" smtClean="0"/>
              <a:t>waar</a:t>
            </a:r>
            <a:r>
              <a:rPr lang="en-GB" baseline="0" dirty="0" smtClean="0"/>
              <a:t> het </a:t>
            </a:r>
            <a:r>
              <a:rPr lang="en-GB" baseline="0" dirty="0" err="1" smtClean="0"/>
              <a:t>nodig</a:t>
            </a:r>
            <a:r>
              <a:rPr lang="en-GB" baseline="0" dirty="0" smtClean="0"/>
              <a:t> is. </a:t>
            </a:r>
            <a:r>
              <a:rPr lang="en-GB" baseline="0" dirty="0" err="1" smtClean="0"/>
              <a:t>Dta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betekent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dus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dat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vooraf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aan</a:t>
            </a:r>
            <a:r>
              <a:rPr lang="en-GB" baseline="0" dirty="0" smtClean="0"/>
              <a:t> de </a:t>
            </a:r>
            <a:r>
              <a:rPr lang="en-GB" baseline="0" dirty="0" err="1" smtClean="0"/>
              <a:t>productontwikkeling</a:t>
            </a:r>
            <a:r>
              <a:rPr lang="en-GB" baseline="0" dirty="0" smtClean="0"/>
              <a:t> </a:t>
            </a:r>
            <a:r>
              <a:rPr lang="en-GB" baseline="0" dirty="0" err="1" smtClean="0"/>
              <a:t>veel</a:t>
            </a:r>
            <a:r>
              <a:rPr lang="en-GB" baseline="0" dirty="0" smtClean="0"/>
              <a:t> research </a:t>
            </a:r>
            <a:r>
              <a:rPr lang="en-GB" baseline="0" dirty="0" err="1" smtClean="0"/>
              <a:t>uitgevoerd</a:t>
            </a:r>
            <a:r>
              <a:rPr lang="en-GB" baseline="0" dirty="0" smtClean="0"/>
              <a:t> </a:t>
            </a:r>
            <a:r>
              <a:rPr lang="en-GB" baseline="0" dirty="0" err="1" smtClean="0"/>
              <a:t>moet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worden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als</a:t>
            </a:r>
            <a:r>
              <a:rPr lang="en-GB" baseline="0" dirty="0" smtClean="0"/>
              <a:t> men </a:t>
            </a:r>
            <a:r>
              <a:rPr lang="en-GB" baseline="0" dirty="0" err="1" smtClean="0"/>
              <a:t>onzeker</a:t>
            </a:r>
            <a:r>
              <a:rPr lang="en-GB" baseline="0" dirty="0" smtClean="0"/>
              <a:t> is over de </a:t>
            </a:r>
            <a:r>
              <a:rPr lang="en-GB" baseline="0" dirty="0" err="1" smtClean="0"/>
              <a:t>markt</a:t>
            </a:r>
            <a:r>
              <a:rPr lang="en-GB" baseline="0" dirty="0" smtClean="0"/>
              <a:t>. </a:t>
            </a:r>
            <a:r>
              <a:rPr lang="en-GB" baseline="0" dirty="0" err="1" smtClean="0"/>
              <a:t>Heeft</a:t>
            </a:r>
            <a:r>
              <a:rPr lang="en-GB" baseline="0" dirty="0" smtClean="0"/>
              <a:t> men </a:t>
            </a:r>
            <a:r>
              <a:rPr lang="en-GB" baseline="0" dirty="0" err="1" smtClean="0"/>
              <a:t>veel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ervaring</a:t>
            </a:r>
            <a:r>
              <a:rPr lang="en-GB" baseline="0" dirty="0" smtClean="0"/>
              <a:t> en de </a:t>
            </a:r>
            <a:r>
              <a:rPr lang="en-GB" baseline="0" dirty="0" err="1" smtClean="0"/>
              <a:t>vraag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naar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een</a:t>
            </a:r>
            <a:r>
              <a:rPr lang="en-GB" baseline="0" dirty="0" smtClean="0"/>
              <a:t> product al </a:t>
            </a:r>
            <a:r>
              <a:rPr lang="en-GB" baseline="0" dirty="0" err="1" smtClean="0"/>
              <a:t>regelmatig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gehoord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kan</a:t>
            </a:r>
            <a:r>
              <a:rPr lang="en-GB" baseline="0" dirty="0" smtClean="0"/>
              <a:t> het </a:t>
            </a:r>
            <a:r>
              <a:rPr lang="en-GB" baseline="0" dirty="0" err="1" smtClean="0"/>
              <a:t>sneller</a:t>
            </a:r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B2DEC-81FA-4498-AC72-CD92FC5843D9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Producten</a:t>
            </a:r>
            <a:r>
              <a:rPr lang="en-GB" dirty="0" smtClean="0"/>
              <a:t> die </a:t>
            </a:r>
            <a:r>
              <a:rPr lang="en-GB" dirty="0" err="1" smtClean="0"/>
              <a:t>dwingend</a:t>
            </a:r>
            <a:r>
              <a:rPr lang="en-GB" dirty="0" smtClean="0"/>
              <a:t> </a:t>
            </a:r>
            <a:r>
              <a:rPr lang="en-GB" dirty="0" err="1" smtClean="0"/>
              <a:t>noodzakelijk</a:t>
            </a:r>
            <a:r>
              <a:rPr lang="en-GB" dirty="0" smtClean="0"/>
              <a:t> </a:t>
            </a:r>
            <a:r>
              <a:rPr lang="en-GB" dirty="0" err="1" smtClean="0"/>
              <a:t>zijn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kunnen</a:t>
            </a:r>
            <a:r>
              <a:rPr lang="en-GB" dirty="0" smtClean="0"/>
              <a:t> </a:t>
            </a:r>
            <a:r>
              <a:rPr lang="en-GB" dirty="0" err="1" smtClean="0"/>
              <a:t>functioneren</a:t>
            </a:r>
            <a:r>
              <a:rPr lang="en-GB" dirty="0" smtClean="0"/>
              <a:t> </a:t>
            </a:r>
            <a:r>
              <a:rPr lang="en-GB" dirty="0" err="1" smtClean="0"/>
              <a:t>én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producten</a:t>
            </a:r>
            <a:r>
              <a:rPr lang="en-GB" baseline="0" dirty="0" smtClean="0"/>
              <a:t> die comfort en </a:t>
            </a:r>
            <a:r>
              <a:rPr lang="en-GB" baseline="0" dirty="0" err="1" smtClean="0"/>
              <a:t>aanzien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verschaffen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dan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wel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gewoon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leuk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zijn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om</a:t>
            </a:r>
            <a:r>
              <a:rPr lang="en-GB" baseline="0" dirty="0" smtClean="0"/>
              <a:t> het </a:t>
            </a:r>
            <a:r>
              <a:rPr lang="en-GB" baseline="0" dirty="0" err="1" smtClean="0"/>
              <a:t>leven</a:t>
            </a:r>
            <a:r>
              <a:rPr lang="en-GB" baseline="0" dirty="0" smtClean="0"/>
              <a:t> extra </a:t>
            </a:r>
            <a:r>
              <a:rPr lang="en-GB" baseline="0" dirty="0" err="1" smtClean="0"/>
              <a:t>kleur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geven</a:t>
            </a:r>
            <a:r>
              <a:rPr lang="en-GB" baseline="0" dirty="0" smtClean="0"/>
              <a:t>.</a:t>
            </a:r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B2DEC-81FA-4498-AC72-CD92FC5843D9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</a:t>
            </a:r>
            <a:r>
              <a:rPr lang="en-GB" dirty="0" err="1" smtClean="0"/>
              <a:t>hulpmiddelen</a:t>
            </a:r>
            <a:r>
              <a:rPr lang="en-GB" dirty="0" smtClean="0"/>
              <a:t> </a:t>
            </a:r>
            <a:r>
              <a:rPr lang="en-GB" dirty="0" err="1" smtClean="0"/>
              <a:t>markt</a:t>
            </a:r>
            <a:r>
              <a:rPr lang="en-GB" baseline="0" dirty="0" smtClean="0"/>
              <a:t> is </a:t>
            </a:r>
            <a:r>
              <a:rPr lang="en-GB" baseline="0" dirty="0" err="1" smtClean="0"/>
              <a:t>een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gewoon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markt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maar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ze</a:t>
            </a:r>
            <a:r>
              <a:rPr lang="en-GB" baseline="0" dirty="0" smtClean="0"/>
              <a:t> is erg </a:t>
            </a:r>
            <a:r>
              <a:rPr lang="en-GB" baseline="0" dirty="0" err="1" smtClean="0"/>
              <a:t>versnipperd</a:t>
            </a:r>
            <a:r>
              <a:rPr lang="en-GB" baseline="0" dirty="0" smtClean="0"/>
              <a:t> en </a:t>
            </a:r>
            <a:r>
              <a:rPr lang="en-GB" baseline="0" dirty="0" err="1" smtClean="0"/>
              <a:t>lastig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internationaliseren</a:t>
            </a:r>
            <a:r>
              <a:rPr lang="en-GB" baseline="0" dirty="0" smtClean="0"/>
              <a:t>.</a:t>
            </a:r>
          </a:p>
          <a:p>
            <a:endParaRPr lang="en-GB" baseline="0" dirty="0" smtClean="0"/>
          </a:p>
          <a:p>
            <a:r>
              <a:rPr lang="en-GB" baseline="0" dirty="0" smtClean="0"/>
              <a:t>De kern van de </a:t>
            </a:r>
            <a:r>
              <a:rPr lang="en-GB" baseline="0" dirty="0" err="1" smtClean="0"/>
              <a:t>zaak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zijn</a:t>
            </a:r>
            <a:r>
              <a:rPr lang="en-GB" baseline="0" dirty="0" smtClean="0"/>
              <a:t> de </a:t>
            </a:r>
            <a:r>
              <a:rPr lang="en-GB" baseline="0" dirty="0" err="1" smtClean="0"/>
              <a:t>behoeften</a:t>
            </a:r>
            <a:r>
              <a:rPr lang="en-GB" baseline="0" dirty="0" smtClean="0"/>
              <a:t> van de </a:t>
            </a:r>
            <a:r>
              <a:rPr lang="en-GB" baseline="0" dirty="0" err="1" smtClean="0"/>
              <a:t>klanten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maar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daarnaast</a:t>
            </a:r>
            <a:r>
              <a:rPr lang="en-GB" baseline="0" dirty="0" smtClean="0"/>
              <a:t> de </a:t>
            </a:r>
            <a:r>
              <a:rPr lang="en-GB" baseline="0" dirty="0" err="1" smtClean="0"/>
              <a:t>mogelijkheden</a:t>
            </a:r>
            <a:r>
              <a:rPr lang="en-GB" baseline="0" dirty="0" smtClean="0"/>
              <a:t> van de </a:t>
            </a:r>
            <a:r>
              <a:rPr lang="en-GB" baseline="0" dirty="0" err="1" smtClean="0"/>
              <a:t>technologie</a:t>
            </a:r>
            <a:r>
              <a:rPr lang="en-GB" baseline="0" dirty="0" smtClean="0"/>
              <a:t> in de </a:t>
            </a:r>
            <a:r>
              <a:rPr lang="en-GB" baseline="0" dirty="0" err="1" smtClean="0"/>
              <a:t>breedste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zin</a:t>
            </a:r>
            <a:r>
              <a:rPr lang="en-GB" baseline="0" dirty="0" smtClean="0"/>
              <a:t> van het </a:t>
            </a:r>
            <a:r>
              <a:rPr lang="en-GB" baseline="0" dirty="0" err="1" smtClean="0"/>
              <a:t>woord</a:t>
            </a:r>
            <a:r>
              <a:rPr lang="en-GB" baseline="0" dirty="0" smtClean="0"/>
              <a:t>. </a:t>
            </a:r>
            <a:r>
              <a:rPr lang="en-GB" baseline="0" dirty="0" err="1" smtClean="0"/>
              <a:t>Verder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moet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vraag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naar</a:t>
            </a:r>
            <a:r>
              <a:rPr lang="en-GB" baseline="0" dirty="0" smtClean="0"/>
              <a:t> de </a:t>
            </a:r>
            <a:r>
              <a:rPr lang="en-GB" baseline="0" dirty="0" err="1" smtClean="0"/>
              <a:t>producten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zijn</a:t>
            </a:r>
            <a:r>
              <a:rPr lang="en-GB" baseline="0" dirty="0" smtClean="0"/>
              <a:t> en </a:t>
            </a:r>
            <a:r>
              <a:rPr lang="en-GB" baseline="0" dirty="0" err="1" smtClean="0"/>
              <a:t>een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aanbod</a:t>
            </a:r>
            <a:r>
              <a:rPr lang="en-GB" baseline="0" dirty="0" smtClean="0"/>
              <a:t> van </a:t>
            </a:r>
            <a:r>
              <a:rPr lang="en-GB" baseline="0" dirty="0" err="1" smtClean="0"/>
              <a:t>prodcuten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zodat</a:t>
            </a:r>
            <a:r>
              <a:rPr lang="en-GB" baseline="0" dirty="0" smtClean="0"/>
              <a:t> direct </a:t>
            </a:r>
            <a:r>
              <a:rPr lang="en-GB" baseline="0" dirty="0" err="1" smtClean="0"/>
              <a:t>geleverd</a:t>
            </a:r>
            <a:r>
              <a:rPr lang="en-GB" baseline="0" dirty="0" smtClean="0"/>
              <a:t> </a:t>
            </a:r>
            <a:r>
              <a:rPr lang="en-GB" baseline="0" dirty="0" err="1" smtClean="0"/>
              <a:t>kan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worden</a:t>
            </a:r>
            <a:r>
              <a:rPr lang="en-GB" baseline="0" dirty="0" smtClean="0"/>
              <a:t>. </a:t>
            </a:r>
          </a:p>
          <a:p>
            <a:r>
              <a:rPr lang="en-GB" baseline="0" dirty="0" smtClean="0"/>
              <a:t>Het is </a:t>
            </a:r>
            <a:r>
              <a:rPr lang="en-GB" baseline="0" dirty="0" err="1" smtClean="0"/>
              <a:t>niet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vanzelfspreken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dat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behoefte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aan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een</a:t>
            </a:r>
            <a:r>
              <a:rPr lang="en-GB" baseline="0" dirty="0" smtClean="0"/>
              <a:t> product </a:t>
            </a:r>
            <a:r>
              <a:rPr lang="en-GB" baseline="0" dirty="0" err="1" smtClean="0"/>
              <a:t>ook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vraag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zal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opleveren</a:t>
            </a:r>
            <a:r>
              <a:rPr lang="en-GB" baseline="0" dirty="0" smtClean="0"/>
              <a:t> !!!</a:t>
            </a:r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EA4BF-495E-4C2E-8BC5-CDC27419B4B2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Maatschappelijke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ontwikkelingen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gaan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snel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dat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mensen</a:t>
            </a:r>
            <a:r>
              <a:rPr lang="en-GB" baseline="0" dirty="0" smtClean="0"/>
              <a:t> met </a:t>
            </a:r>
            <a:r>
              <a:rPr lang="en-GB" baseline="0" dirty="0" err="1" smtClean="0"/>
              <a:t>hun</a:t>
            </a:r>
            <a:r>
              <a:rPr lang="en-GB" baseline="0" dirty="0" smtClean="0"/>
              <a:t> handicaps </a:t>
            </a:r>
            <a:r>
              <a:rPr lang="en-GB" baseline="0" dirty="0" err="1" smtClean="0"/>
              <a:t>vrijwel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altijd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laat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zijn</a:t>
            </a:r>
            <a:r>
              <a:rPr lang="en-GB" baseline="0" dirty="0" smtClean="0"/>
              <a:t> met het </a:t>
            </a:r>
            <a:r>
              <a:rPr lang="en-GB" baseline="0" dirty="0" err="1" smtClean="0"/>
              <a:t>aangeven</a:t>
            </a:r>
            <a:r>
              <a:rPr lang="en-GB" baseline="0" dirty="0" smtClean="0"/>
              <a:t> van </a:t>
            </a:r>
            <a:r>
              <a:rPr lang="en-GB" baseline="0" dirty="0" err="1" smtClean="0"/>
              <a:t>hun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wensen</a:t>
            </a:r>
            <a:r>
              <a:rPr lang="en-GB" baseline="0" dirty="0" smtClean="0"/>
              <a:t>. </a:t>
            </a:r>
            <a:r>
              <a:rPr lang="en-GB" baseline="0" dirty="0" err="1" smtClean="0"/>
              <a:t>Een</a:t>
            </a:r>
            <a:r>
              <a:rPr lang="en-GB" baseline="0" dirty="0" smtClean="0"/>
              <a:t> blind </a:t>
            </a:r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B2DEC-81FA-4498-AC72-CD92FC5843D9}" type="slidenum">
              <a:rPr lang="en-GB" smtClean="0"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Om </a:t>
            </a:r>
            <a:r>
              <a:rPr lang="en-GB" dirty="0" err="1" smtClean="0"/>
              <a:t>een</a:t>
            </a:r>
            <a:r>
              <a:rPr lang="en-GB" dirty="0" smtClean="0"/>
              <a:t> </a:t>
            </a:r>
            <a:r>
              <a:rPr lang="en-GB" dirty="0" err="1" smtClean="0"/>
              <a:t>markt</a:t>
            </a:r>
            <a:r>
              <a:rPr lang="en-GB" dirty="0" smtClean="0"/>
              <a:t> van </a:t>
            </a:r>
            <a:r>
              <a:rPr lang="en-GB" dirty="0" err="1" smtClean="0"/>
              <a:t>betekenis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oontwikkelen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zal</a:t>
            </a:r>
            <a:r>
              <a:rPr lang="en-GB" baseline="0" dirty="0" smtClean="0"/>
              <a:t> je </a:t>
            </a:r>
            <a:r>
              <a:rPr lang="en-GB" baseline="0" dirty="0" err="1" smtClean="0"/>
              <a:t>een</a:t>
            </a:r>
            <a:r>
              <a:rPr lang="en-GB" baseline="0" dirty="0" smtClean="0"/>
              <a:t> international </a:t>
            </a:r>
            <a:r>
              <a:rPr lang="en-GB" baseline="0" dirty="0" err="1" smtClean="0"/>
              <a:t>markt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moeten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ontwikkelen</a:t>
            </a:r>
            <a:r>
              <a:rPr lang="en-GB" baseline="0" dirty="0" smtClean="0"/>
              <a:t>. In de </a:t>
            </a:r>
            <a:r>
              <a:rPr lang="en-GB" baseline="0" dirty="0" err="1" smtClean="0"/>
              <a:t>hulpmiddelindustrie</a:t>
            </a:r>
            <a:r>
              <a:rPr lang="en-GB" baseline="0" dirty="0" smtClean="0"/>
              <a:t> is het </a:t>
            </a:r>
            <a:r>
              <a:rPr lang="en-GB" baseline="0" dirty="0" err="1" smtClean="0"/>
              <a:t>lastig</a:t>
            </a:r>
            <a:r>
              <a:rPr lang="en-GB" baseline="0" dirty="0" smtClean="0"/>
              <a:t> </a:t>
            </a:r>
            <a:r>
              <a:rPr lang="en-GB" baseline="0" dirty="0" err="1" smtClean="0"/>
              <a:t>vanwege</a:t>
            </a:r>
            <a:r>
              <a:rPr lang="en-GB" baseline="0" dirty="0" smtClean="0"/>
              <a:t> de </a:t>
            </a:r>
            <a:r>
              <a:rPr lang="en-GB" baseline="0" dirty="0" err="1" smtClean="0"/>
              <a:t>complexe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systemen</a:t>
            </a:r>
            <a:r>
              <a:rPr lang="en-GB" baseline="0" dirty="0" smtClean="0"/>
              <a:t> van levering </a:t>
            </a:r>
            <a:r>
              <a:rPr lang="en-GB" baseline="0" dirty="0" err="1" smtClean="0"/>
              <a:t>aan</a:t>
            </a:r>
            <a:r>
              <a:rPr lang="en-GB" baseline="0" dirty="0" smtClean="0"/>
              <a:t> de </a:t>
            </a:r>
            <a:r>
              <a:rPr lang="en-GB" baseline="0" dirty="0" err="1" smtClean="0"/>
              <a:t>clienten</a:t>
            </a:r>
            <a:r>
              <a:rPr lang="en-GB" baseline="0" dirty="0" smtClean="0"/>
              <a:t>; </a:t>
            </a:r>
            <a:r>
              <a:rPr lang="en-GB" baseline="0" dirty="0" err="1" smtClean="0"/>
              <a:t>er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zijn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gevallen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dat</a:t>
            </a:r>
            <a:r>
              <a:rPr lang="en-GB" baseline="0" dirty="0" smtClean="0"/>
              <a:t> het </a:t>
            </a:r>
            <a:r>
              <a:rPr lang="en-GB" baseline="0" dirty="0" err="1" smtClean="0"/>
              <a:t>verwerven</a:t>
            </a:r>
            <a:r>
              <a:rPr lang="en-GB" baseline="0" dirty="0" smtClean="0"/>
              <a:t> van </a:t>
            </a:r>
            <a:r>
              <a:rPr lang="en-GB" baseline="0" dirty="0" err="1" smtClean="0"/>
              <a:t>een</a:t>
            </a:r>
            <a:r>
              <a:rPr lang="en-GB" baseline="0" dirty="0" smtClean="0"/>
              <a:t> international </a:t>
            </a:r>
            <a:r>
              <a:rPr lang="en-GB" baseline="0" dirty="0" err="1" smtClean="0"/>
              <a:t>markt</a:t>
            </a:r>
            <a:r>
              <a:rPr lang="en-GB" baseline="0" dirty="0" smtClean="0"/>
              <a:t> het best </a:t>
            </a:r>
            <a:r>
              <a:rPr lang="en-GB" baseline="0" dirty="0" err="1" smtClean="0"/>
              <a:t>gaat</a:t>
            </a:r>
            <a:r>
              <a:rPr lang="en-GB" baseline="0" dirty="0" smtClean="0"/>
              <a:t> door </a:t>
            </a:r>
            <a:r>
              <a:rPr lang="en-GB" baseline="0" dirty="0" err="1" smtClean="0"/>
              <a:t>een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bedrijf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dat</a:t>
            </a:r>
            <a:r>
              <a:rPr lang="en-GB" baseline="0" dirty="0" smtClean="0"/>
              <a:t> in de </a:t>
            </a:r>
            <a:r>
              <a:rPr lang="en-GB" baseline="0" dirty="0" err="1" smtClean="0"/>
              <a:t>deelmarkt</a:t>
            </a:r>
            <a:r>
              <a:rPr lang="en-GB" baseline="0" dirty="0" smtClean="0"/>
              <a:t> in </a:t>
            </a:r>
            <a:r>
              <a:rPr lang="en-GB" baseline="0" dirty="0" err="1" smtClean="0"/>
              <a:t>een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nader</a:t>
            </a:r>
            <a:r>
              <a:rPr lang="en-GB" baseline="0" dirty="0" smtClean="0"/>
              <a:t> land </a:t>
            </a:r>
            <a:r>
              <a:rPr lang="en-GB" baseline="0" dirty="0" err="1" smtClean="0"/>
              <a:t>opereert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gewoon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kopen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koop</a:t>
            </a:r>
            <a:r>
              <a:rPr lang="en-GB" baseline="0" dirty="0" smtClean="0"/>
              <a:t> je </a:t>
            </a:r>
            <a:r>
              <a:rPr lang="en-GB" baseline="0" dirty="0" err="1" smtClean="0"/>
              <a:t>kennis</a:t>
            </a:r>
            <a:r>
              <a:rPr lang="en-GB" baseline="0" dirty="0" smtClean="0"/>
              <a:t> en </a:t>
            </a:r>
            <a:r>
              <a:rPr lang="en-GB" baseline="0" dirty="0" err="1" smtClean="0"/>
              <a:t>netwerk</a:t>
            </a:r>
            <a:r>
              <a:rPr lang="en-GB" baseline="0" dirty="0" smtClean="0"/>
              <a:t> in het </a:t>
            </a:r>
            <a:r>
              <a:rPr lang="en-GB" baseline="0" dirty="0" err="1" smtClean="0"/>
              <a:t>betreffende</a:t>
            </a:r>
            <a:r>
              <a:rPr lang="en-GB" baseline="0" dirty="0" smtClean="0"/>
              <a:t> land.</a:t>
            </a:r>
          </a:p>
          <a:p>
            <a:r>
              <a:rPr lang="en-GB" baseline="0" dirty="0" smtClean="0"/>
              <a:t>Met de </a:t>
            </a:r>
            <a:r>
              <a:rPr lang="en-GB" baseline="0" dirty="0" err="1" smtClean="0"/>
              <a:t>mogelijkheden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om</a:t>
            </a:r>
            <a:r>
              <a:rPr lang="en-GB" baseline="0" dirty="0" smtClean="0"/>
              <a:t> nu </a:t>
            </a:r>
            <a:r>
              <a:rPr lang="en-GB" baseline="0" dirty="0" err="1" smtClean="0"/>
              <a:t>ook</a:t>
            </a:r>
            <a:r>
              <a:rPr lang="en-GB" baseline="0" dirty="0" smtClean="0"/>
              <a:t> over de </a:t>
            </a:r>
            <a:r>
              <a:rPr lang="en-GB" baseline="0" dirty="0" err="1" smtClean="0"/>
              <a:t>europese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grenzen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gaan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als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consument</a:t>
            </a:r>
            <a:r>
              <a:rPr lang="en-GB" baseline="0" dirty="0" smtClean="0"/>
              <a:t> is </a:t>
            </a:r>
            <a:r>
              <a:rPr lang="en-GB" baseline="0" dirty="0" err="1" smtClean="0"/>
              <a:t>informatie</a:t>
            </a:r>
            <a:r>
              <a:rPr lang="en-GB" baseline="0" dirty="0" smtClean="0"/>
              <a:t> over </a:t>
            </a:r>
            <a:r>
              <a:rPr lang="en-GB" baseline="0" dirty="0" err="1" smtClean="0"/>
              <a:t>producten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naar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alle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europese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landen</a:t>
            </a:r>
            <a:r>
              <a:rPr lang="en-GB" baseline="0" dirty="0" smtClean="0"/>
              <a:t> van het </a:t>
            </a:r>
            <a:r>
              <a:rPr lang="en-GB" baseline="0" dirty="0" err="1" smtClean="0"/>
              <a:t>hoogste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belang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geworden</a:t>
            </a:r>
            <a:r>
              <a:rPr lang="en-GB" baseline="0" dirty="0" smtClean="0"/>
              <a:t>.</a:t>
            </a:r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B2DEC-81FA-4498-AC72-CD92FC5843D9}" type="slidenum">
              <a:rPr lang="en-GB" smtClean="0"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Product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ontwikkeling</a:t>
            </a:r>
            <a:r>
              <a:rPr lang="en-GB" baseline="0" dirty="0" smtClean="0"/>
              <a:t> </a:t>
            </a:r>
            <a:r>
              <a:rPr lang="en-GB" baseline="0" dirty="0" err="1" smtClean="0"/>
              <a:t>vereist</a:t>
            </a:r>
            <a:r>
              <a:rPr lang="en-GB" baseline="0" dirty="0" smtClean="0"/>
              <a:t> breed </a:t>
            </a:r>
            <a:r>
              <a:rPr lang="en-GB" baseline="0" dirty="0" err="1" smtClean="0"/>
              <a:t>onderzoek</a:t>
            </a:r>
            <a:r>
              <a:rPr lang="en-GB" baseline="0" dirty="0" smtClean="0"/>
              <a:t> en </a:t>
            </a:r>
            <a:r>
              <a:rPr lang="en-GB" baseline="0" dirty="0" err="1" smtClean="0"/>
              <a:t>moet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anticiperen</a:t>
            </a:r>
            <a:r>
              <a:rPr lang="en-GB" baseline="0" dirty="0" smtClean="0"/>
              <a:t> op </a:t>
            </a:r>
            <a:r>
              <a:rPr lang="en-GB" baseline="0" dirty="0" err="1" smtClean="0"/>
              <a:t>wat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internationaal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aanwezig</a:t>
            </a:r>
            <a:r>
              <a:rPr lang="en-GB" baseline="0" dirty="0" smtClean="0"/>
              <a:t> is en </a:t>
            </a:r>
            <a:r>
              <a:rPr lang="en-GB" baseline="0" dirty="0" err="1" smtClean="0"/>
              <a:t>zal</a:t>
            </a:r>
            <a:r>
              <a:rPr lang="en-GB" baseline="0" dirty="0" smtClean="0"/>
              <a:t> </a:t>
            </a:r>
            <a:r>
              <a:rPr lang="en-GB" baseline="0" dirty="0" err="1" smtClean="0"/>
              <a:t>komen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aan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nieuwe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technologie</a:t>
            </a:r>
            <a:r>
              <a:rPr lang="en-GB" baseline="0" dirty="0" smtClean="0"/>
              <a:t> en </a:t>
            </a:r>
            <a:r>
              <a:rPr lang="en-GB" baseline="0" dirty="0" err="1" smtClean="0"/>
              <a:t>veranderingen</a:t>
            </a:r>
            <a:r>
              <a:rPr lang="en-GB" baseline="0" dirty="0" smtClean="0"/>
              <a:t> in </a:t>
            </a:r>
            <a:r>
              <a:rPr lang="en-GB" baseline="0" dirty="0" err="1" smtClean="0"/>
              <a:t>zorgstelsels</a:t>
            </a:r>
            <a:r>
              <a:rPr lang="en-GB" baseline="0" dirty="0" smtClean="0"/>
              <a:t>. </a:t>
            </a:r>
            <a:r>
              <a:rPr lang="en-GB" baseline="0" dirty="0" err="1" smtClean="0"/>
              <a:t>Nog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altijd</a:t>
            </a:r>
            <a:r>
              <a:rPr lang="en-GB" baseline="0" dirty="0" smtClean="0"/>
              <a:t> is het </a:t>
            </a:r>
            <a:r>
              <a:rPr lang="en-GB" baseline="0" dirty="0" err="1" smtClean="0"/>
              <a:t>testen</a:t>
            </a:r>
            <a:r>
              <a:rPr lang="en-GB" baseline="0" dirty="0" smtClean="0"/>
              <a:t> en </a:t>
            </a:r>
            <a:r>
              <a:rPr lang="en-GB" baseline="0" dirty="0" err="1" smtClean="0"/>
              <a:t>kosten-effectiviteits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onderzoek</a:t>
            </a:r>
            <a:r>
              <a:rPr lang="en-GB" baseline="0" dirty="0" smtClean="0"/>
              <a:t> erg </a:t>
            </a:r>
            <a:r>
              <a:rPr lang="en-GB" baseline="0" dirty="0" err="1" smtClean="0"/>
              <a:t>duur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maar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erger</a:t>
            </a:r>
            <a:r>
              <a:rPr lang="en-GB" baseline="0" dirty="0" smtClean="0"/>
              <a:t> is </a:t>
            </a:r>
            <a:r>
              <a:rPr lang="en-GB" baseline="0" dirty="0" err="1" smtClean="0"/>
              <a:t>dat</a:t>
            </a:r>
            <a:r>
              <a:rPr lang="en-GB" baseline="0" dirty="0" smtClean="0"/>
              <a:t> het </a:t>
            </a:r>
            <a:r>
              <a:rPr lang="en-GB" baseline="0" dirty="0" err="1" smtClean="0"/>
              <a:t>lang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duurt</a:t>
            </a:r>
            <a:r>
              <a:rPr lang="en-GB" baseline="0" dirty="0" smtClean="0"/>
              <a:t> en </a:t>
            </a:r>
            <a:r>
              <a:rPr lang="en-GB" baseline="0" dirty="0" err="1" smtClean="0"/>
              <a:t>niet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zonder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mee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toepasbaar</a:t>
            </a:r>
            <a:r>
              <a:rPr lang="en-GB" baseline="0" dirty="0" smtClean="0"/>
              <a:t> is in </a:t>
            </a:r>
            <a:r>
              <a:rPr lang="en-GB" baseline="0" dirty="0" err="1" smtClean="0"/>
              <a:t>andere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zorgstelsels</a:t>
            </a:r>
            <a:r>
              <a:rPr lang="en-GB" baseline="0" dirty="0" smtClean="0"/>
              <a:t>.</a:t>
            </a:r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B2DEC-81FA-4498-AC72-CD92FC5843D9}" type="slidenum">
              <a:rPr lang="en-GB" smtClean="0"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Als</a:t>
            </a:r>
            <a:r>
              <a:rPr lang="en-GB" dirty="0" smtClean="0"/>
              <a:t> we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een</a:t>
            </a:r>
            <a:r>
              <a:rPr lang="en-GB" dirty="0" smtClean="0"/>
              <a:t> heel </a:t>
            </a:r>
            <a:r>
              <a:rPr lang="en-GB" dirty="0" err="1" smtClean="0"/>
              <a:t>grote</a:t>
            </a:r>
            <a:r>
              <a:rPr lang="en-GB" dirty="0" smtClean="0"/>
              <a:t> </a:t>
            </a:r>
            <a:r>
              <a:rPr lang="en-GB" dirty="0" err="1" smtClean="0"/>
              <a:t>stappen</a:t>
            </a:r>
            <a:r>
              <a:rPr lang="en-GB" dirty="0" smtClean="0"/>
              <a:t> het </a:t>
            </a:r>
            <a:r>
              <a:rPr lang="en-GB" dirty="0" err="1" smtClean="0"/>
              <a:t>probleema</a:t>
            </a:r>
            <a:r>
              <a:rPr lang="en-GB" baseline="0" dirty="0" smtClean="0"/>
              <a:t> van de </a:t>
            </a:r>
            <a:r>
              <a:rPr lang="en-GB" baseline="0" dirty="0" err="1" smtClean="0"/>
              <a:t>innovatie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ini</a:t>
            </a:r>
            <a:r>
              <a:rPr lang="en-GB" baseline="0" dirty="0" smtClean="0"/>
              <a:t> het </a:t>
            </a:r>
            <a:r>
              <a:rPr lang="en-GB" baseline="0" dirty="0" err="1" smtClean="0"/>
              <a:t>hulpmiddelen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domein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hebben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besproken</a:t>
            </a:r>
            <a:r>
              <a:rPr lang="en-GB" baseline="0" dirty="0" smtClean="0"/>
              <a:t> en de </a:t>
            </a:r>
            <a:r>
              <a:rPr lang="en-GB" baseline="0" dirty="0" err="1" smtClean="0"/>
              <a:t>wensen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hebben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kenbaar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gemaakt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dan</a:t>
            </a:r>
            <a:r>
              <a:rPr lang="en-GB" baseline="0" dirty="0" smtClean="0"/>
              <a:t> rest </a:t>
            </a:r>
            <a:r>
              <a:rPr lang="en-GB" baseline="0" dirty="0" err="1" smtClean="0"/>
              <a:t>nog</a:t>
            </a:r>
            <a:r>
              <a:rPr lang="en-GB" baseline="0" dirty="0" smtClean="0"/>
              <a:t> het </a:t>
            </a:r>
            <a:r>
              <a:rPr lang="en-GB" baseline="0" dirty="0" err="1" smtClean="0"/>
              <a:t>noemen</a:t>
            </a:r>
            <a:r>
              <a:rPr lang="en-GB" baseline="0" dirty="0" smtClean="0"/>
              <a:t> van </a:t>
            </a:r>
            <a:r>
              <a:rPr lang="en-GB" baseline="0" dirty="0" err="1" smtClean="0"/>
              <a:t>belangrijke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organisaties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projecten</a:t>
            </a:r>
            <a:r>
              <a:rPr lang="en-GB" baseline="0" dirty="0" smtClean="0"/>
              <a:t> en </a:t>
            </a:r>
            <a:r>
              <a:rPr lang="en-GB" baseline="0" dirty="0" err="1" smtClean="0"/>
              <a:t>initiatieven</a:t>
            </a:r>
            <a:r>
              <a:rPr lang="en-GB" baseline="0" dirty="0" smtClean="0"/>
              <a:t>: het </a:t>
            </a:r>
            <a:r>
              <a:rPr lang="en-GB" baseline="0" dirty="0" err="1" smtClean="0"/>
              <a:t>zijn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veel</a:t>
            </a:r>
            <a:r>
              <a:rPr lang="en-GB" baseline="0" dirty="0" smtClean="0"/>
              <a:t> </a:t>
            </a:r>
            <a:r>
              <a:rPr lang="en-GB" baseline="0" dirty="0" err="1" smtClean="0"/>
              <a:t>maar</a:t>
            </a:r>
            <a:r>
              <a:rPr lang="en-GB" baseline="0" dirty="0" smtClean="0"/>
              <a:t> in het </a:t>
            </a:r>
            <a:r>
              <a:rPr lang="en-GB" baseline="0" dirty="0" err="1" smtClean="0"/>
              <a:t>kader</a:t>
            </a:r>
            <a:r>
              <a:rPr lang="en-GB" baseline="0" dirty="0" smtClean="0"/>
              <a:t> van </a:t>
            </a:r>
            <a:r>
              <a:rPr lang="en-GB" baseline="0" dirty="0" err="1" smtClean="0"/>
              <a:t>deze</a:t>
            </a:r>
            <a:r>
              <a:rPr lang="en-GB" baseline="0" dirty="0" smtClean="0"/>
              <a:t> dag </a:t>
            </a:r>
            <a:r>
              <a:rPr lang="en-GB" baseline="0" dirty="0" err="1" smtClean="0"/>
              <a:t>zijn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paar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bij</a:t>
            </a:r>
            <a:r>
              <a:rPr lang="en-GB" baseline="0" dirty="0" smtClean="0"/>
              <a:t> </a:t>
            </a:r>
            <a:r>
              <a:rPr lang="en-GB" baseline="0" dirty="0" err="1" smtClean="0"/>
              <a:t>uitstel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noemen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omdat</a:t>
            </a:r>
            <a:r>
              <a:rPr lang="en-GB" baseline="0" dirty="0" smtClean="0"/>
              <a:t> we </a:t>
            </a:r>
            <a:r>
              <a:rPr lang="en-GB" baseline="0" dirty="0" err="1" smtClean="0"/>
              <a:t>onze</a:t>
            </a:r>
            <a:r>
              <a:rPr lang="en-GB" baseline="0" dirty="0" smtClean="0"/>
              <a:t> Jan Engelen </a:t>
            </a:r>
            <a:r>
              <a:rPr lang="en-GB" baseline="0" dirty="0" err="1" smtClean="0"/>
              <a:t>daar</a:t>
            </a:r>
            <a:r>
              <a:rPr lang="en-GB" baseline="0" dirty="0" smtClean="0"/>
              <a:t> frequent </a:t>
            </a:r>
            <a:r>
              <a:rPr lang="en-GB" baseline="0" dirty="0" err="1" smtClean="0"/>
              <a:t>mochten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ontmoeten</a:t>
            </a:r>
            <a:r>
              <a:rPr lang="en-GB" baseline="0" dirty="0" smtClean="0"/>
              <a:t>.</a:t>
            </a:r>
          </a:p>
          <a:p>
            <a:endParaRPr lang="en-GB" baseline="0" dirty="0" smtClean="0"/>
          </a:p>
          <a:p>
            <a:r>
              <a:rPr lang="en-GB" baseline="0" dirty="0" smtClean="0"/>
              <a:t>COST </a:t>
            </a:r>
            <a:r>
              <a:rPr lang="en-GB" baseline="0" dirty="0" err="1" smtClean="0"/>
              <a:t>heeft</a:t>
            </a:r>
            <a:r>
              <a:rPr lang="en-GB" baseline="0" dirty="0" smtClean="0"/>
              <a:t> met </a:t>
            </a:r>
            <a:r>
              <a:rPr lang="en-GB" baseline="0" dirty="0" err="1" smtClean="0"/>
              <a:t>eigenlijk</a:t>
            </a:r>
            <a:r>
              <a:rPr lang="en-GB" baseline="0" dirty="0" smtClean="0"/>
              <a:t> heel </a:t>
            </a:r>
            <a:r>
              <a:rPr lang="en-GB" baseline="0" dirty="0" err="1" smtClean="0"/>
              <a:t>weinig</a:t>
            </a:r>
            <a:r>
              <a:rPr lang="en-GB" baseline="0" dirty="0" smtClean="0"/>
              <a:t> geld </a:t>
            </a:r>
            <a:r>
              <a:rPr lang="en-GB" baseline="0" dirty="0" err="1" smtClean="0"/>
              <a:t>wetenschappers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bij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elkaar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gehouden</a:t>
            </a:r>
            <a:r>
              <a:rPr lang="en-GB" baseline="0" dirty="0" smtClean="0"/>
              <a:t> die </a:t>
            </a:r>
            <a:r>
              <a:rPr lang="en-GB" baseline="0" dirty="0" err="1" smtClean="0"/>
              <a:t>elkaar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informeerden</a:t>
            </a:r>
            <a:r>
              <a:rPr lang="en-GB" baseline="0" dirty="0" smtClean="0"/>
              <a:t> en </a:t>
            </a:r>
            <a:r>
              <a:rPr lang="en-GB" baseline="0" dirty="0" err="1" smtClean="0"/>
              <a:t>ook</a:t>
            </a:r>
            <a:r>
              <a:rPr lang="en-GB" baseline="0" dirty="0" smtClean="0"/>
              <a:t> met </a:t>
            </a:r>
            <a:r>
              <a:rPr lang="en-GB" baseline="0" dirty="0" err="1" smtClean="0"/>
              <a:t>hun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conferenties</a:t>
            </a:r>
            <a:r>
              <a:rPr lang="en-GB" baseline="0" dirty="0" smtClean="0"/>
              <a:t> en </a:t>
            </a:r>
            <a:r>
              <a:rPr lang="en-GB" baseline="0" dirty="0" err="1" smtClean="0"/>
              <a:t>informatie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materiaal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grote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invloed</a:t>
            </a:r>
            <a:r>
              <a:rPr lang="en-GB" baseline="0" dirty="0" smtClean="0"/>
              <a:t> </a:t>
            </a:r>
            <a:r>
              <a:rPr lang="en-GB" baseline="0" dirty="0" err="1" smtClean="0"/>
              <a:t>hebben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uitgeoefend</a:t>
            </a:r>
            <a:r>
              <a:rPr lang="en-GB" baseline="0" dirty="0" smtClean="0"/>
              <a:t>. </a:t>
            </a:r>
            <a:r>
              <a:rPr lang="en-GB" baseline="0" dirty="0" err="1" smtClean="0"/>
              <a:t>Achter</a:t>
            </a:r>
            <a:r>
              <a:rPr lang="en-GB" baseline="0" dirty="0" smtClean="0"/>
              <a:t> elk lid van de COST </a:t>
            </a:r>
            <a:r>
              <a:rPr lang="en-GB" baseline="0" dirty="0" err="1" smtClean="0"/>
              <a:t>werkgroep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zat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institutie</a:t>
            </a:r>
            <a:r>
              <a:rPr lang="en-GB" baseline="0" dirty="0" smtClean="0"/>
              <a:t> en </a:t>
            </a:r>
            <a:r>
              <a:rPr lang="en-GB" baseline="0" dirty="0" err="1" smtClean="0"/>
              <a:t>een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vertegenwoordiging</a:t>
            </a:r>
            <a:r>
              <a:rPr lang="en-GB" baseline="0" dirty="0" smtClean="0"/>
              <a:t> van </a:t>
            </a:r>
            <a:r>
              <a:rPr lang="en-GB" baseline="0" dirty="0" err="1" smtClean="0"/>
              <a:t>een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europese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lidstaat</a:t>
            </a:r>
            <a:r>
              <a:rPr lang="en-GB" baseline="0" dirty="0" smtClean="0"/>
              <a:t>.</a:t>
            </a:r>
          </a:p>
          <a:p>
            <a:endParaRPr lang="en-GB" baseline="0" dirty="0" smtClean="0"/>
          </a:p>
          <a:p>
            <a:r>
              <a:rPr lang="en-GB" baseline="0" dirty="0" smtClean="0"/>
              <a:t>De AAATE </a:t>
            </a:r>
            <a:r>
              <a:rPr lang="en-GB" baseline="0" dirty="0" err="1" smtClean="0"/>
              <a:t>heeft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zich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ontwikkeld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als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een</a:t>
            </a:r>
            <a:r>
              <a:rPr lang="en-GB" baseline="0" dirty="0" smtClean="0"/>
              <a:t> breed en </a:t>
            </a:r>
            <a:r>
              <a:rPr lang="en-GB" baseline="0" dirty="0" err="1" smtClean="0"/>
              <a:t>breder</a:t>
            </a:r>
            <a:r>
              <a:rPr lang="en-GB" baseline="0" dirty="0" smtClean="0"/>
              <a:t> in scope </a:t>
            </a:r>
            <a:r>
              <a:rPr lang="en-GB" baseline="0" dirty="0" err="1" smtClean="0"/>
              <a:t>dan</a:t>
            </a:r>
            <a:r>
              <a:rPr lang="en-GB" baseline="0" dirty="0" smtClean="0"/>
              <a:t> de COST </a:t>
            </a:r>
            <a:r>
              <a:rPr lang="en-GB" baseline="0" dirty="0" err="1" smtClean="0"/>
              <a:t>groep</a:t>
            </a:r>
            <a:r>
              <a:rPr lang="en-GB" baseline="0" dirty="0" smtClean="0"/>
              <a:t>, platform </a:t>
            </a:r>
            <a:r>
              <a:rPr lang="en-GB" baseline="0" dirty="0" err="1" smtClean="0"/>
              <a:t>waar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actieve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onderzoekers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waaronder</a:t>
            </a:r>
            <a:r>
              <a:rPr lang="en-GB" baseline="0" dirty="0" smtClean="0"/>
              <a:t> nu erg </a:t>
            </a:r>
            <a:r>
              <a:rPr lang="en-GB" baseline="0" dirty="0" err="1" smtClean="0"/>
              <a:t>veel</a:t>
            </a:r>
            <a:r>
              <a:rPr lang="en-GB" baseline="0" dirty="0" smtClean="0"/>
              <a:t> </a:t>
            </a:r>
            <a:r>
              <a:rPr lang="en-GB" baseline="0" dirty="0" err="1" smtClean="0"/>
              <a:t>jongere</a:t>
            </a:r>
            <a:r>
              <a:rPr lang="en-GB" baseline="0" dirty="0" smtClean="0"/>
              <a:t> researchers en </a:t>
            </a:r>
            <a:r>
              <a:rPr lang="en-GB" baseline="0" dirty="0" err="1" smtClean="0"/>
              <a:t>vertegenwoordigers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uit</a:t>
            </a:r>
            <a:r>
              <a:rPr lang="en-GB" baseline="0" dirty="0" smtClean="0"/>
              <a:t> China, Japan en USA en Canada </a:t>
            </a:r>
            <a:r>
              <a:rPr lang="en-GB" baseline="0" dirty="0" err="1" smtClean="0"/>
              <a:t>intensief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discussieeren</a:t>
            </a:r>
            <a:r>
              <a:rPr lang="en-GB" baseline="0" dirty="0" smtClean="0"/>
              <a:t>. </a:t>
            </a:r>
            <a:r>
              <a:rPr lang="en-GB" baseline="0" dirty="0" err="1" smtClean="0"/>
              <a:t>Ik</a:t>
            </a:r>
            <a:r>
              <a:rPr lang="en-GB" baseline="0" dirty="0" smtClean="0"/>
              <a:t> </a:t>
            </a:r>
            <a:r>
              <a:rPr lang="en-GB" baseline="0" dirty="0" err="1" smtClean="0"/>
              <a:t>ben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wel</a:t>
            </a:r>
            <a:r>
              <a:rPr lang="en-GB" baseline="0" dirty="0" smtClean="0"/>
              <a:t> trots op </a:t>
            </a:r>
            <a:r>
              <a:rPr lang="en-GB" baseline="0" dirty="0" err="1" smtClean="0"/>
              <a:t>dat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ik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daar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ook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expliciet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aan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mee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heb</a:t>
            </a:r>
            <a:r>
              <a:rPr lang="en-GB" baseline="0" dirty="0" smtClean="0"/>
              <a:t> </a:t>
            </a:r>
            <a:r>
              <a:rPr lang="en-GB" baseline="0" dirty="0" err="1" smtClean="0"/>
              <a:t>kunnen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werken</a:t>
            </a:r>
            <a:r>
              <a:rPr lang="en-GB" baseline="0" dirty="0" smtClean="0"/>
              <a:t>.</a:t>
            </a:r>
          </a:p>
          <a:p>
            <a:endParaRPr lang="en-GB" baseline="0" dirty="0" smtClean="0"/>
          </a:p>
          <a:p>
            <a:r>
              <a:rPr lang="en-GB" baseline="0" dirty="0" smtClean="0"/>
              <a:t>De </a:t>
            </a:r>
            <a:r>
              <a:rPr lang="en-GB" baseline="0" dirty="0" err="1" smtClean="0"/>
              <a:t>informatie</a:t>
            </a:r>
            <a:r>
              <a:rPr lang="en-GB" baseline="0" dirty="0" smtClean="0"/>
              <a:t> over </a:t>
            </a:r>
            <a:r>
              <a:rPr lang="en-GB" baseline="0" dirty="0" err="1" smtClean="0"/>
              <a:t>hulpmiddelen</a:t>
            </a:r>
            <a:r>
              <a:rPr lang="en-GB" baseline="0" dirty="0" smtClean="0"/>
              <a:t> is </a:t>
            </a:r>
            <a:r>
              <a:rPr lang="en-GB" baseline="0" dirty="0" err="1" smtClean="0"/>
              <a:t>een</a:t>
            </a:r>
            <a:r>
              <a:rPr lang="en-GB" baseline="0" dirty="0" smtClean="0"/>
              <a:t> erg </a:t>
            </a:r>
            <a:r>
              <a:rPr lang="en-GB" baseline="0" dirty="0" err="1" smtClean="0"/>
              <a:t>lang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traject</a:t>
            </a:r>
            <a:r>
              <a:rPr lang="en-GB" baseline="0" dirty="0" smtClean="0"/>
              <a:t> van </a:t>
            </a:r>
            <a:r>
              <a:rPr lang="en-GB" baseline="0" dirty="0" err="1" smtClean="0"/>
              <a:t>ontwikkeling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geweest</a:t>
            </a:r>
            <a:r>
              <a:rPr lang="en-GB" baseline="0" dirty="0" smtClean="0"/>
              <a:t>, met </a:t>
            </a:r>
            <a:r>
              <a:rPr lang="en-GB" baseline="0" dirty="0" err="1" smtClean="0"/>
              <a:t>veel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Europees</a:t>
            </a:r>
            <a:r>
              <a:rPr lang="en-GB" baseline="0" dirty="0" smtClean="0"/>
              <a:t> geld nu </a:t>
            </a:r>
            <a:r>
              <a:rPr lang="en-GB" baseline="0" dirty="0" err="1" smtClean="0"/>
              <a:t>eindelijk</a:t>
            </a:r>
            <a:r>
              <a:rPr lang="en-GB" baseline="0" dirty="0" smtClean="0"/>
              <a:t> in </a:t>
            </a:r>
            <a:r>
              <a:rPr lang="en-GB" baseline="0" dirty="0" err="1" smtClean="0"/>
              <a:t>een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fase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gekomen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dat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brede</a:t>
            </a:r>
            <a:r>
              <a:rPr lang="en-GB" baseline="0" dirty="0" smtClean="0"/>
              <a:t> en </a:t>
            </a:r>
            <a:r>
              <a:rPr lang="en-GB" baseline="0" dirty="0" err="1" smtClean="0"/>
              <a:t>soepele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beschikbaarheid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gerealiseerd</a:t>
            </a:r>
            <a:r>
              <a:rPr lang="en-GB" baseline="0" dirty="0" smtClean="0"/>
              <a:t> is. </a:t>
            </a:r>
            <a:r>
              <a:rPr lang="en-GB" baseline="0" dirty="0" err="1" smtClean="0"/>
              <a:t>Er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ontbreken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landen</a:t>
            </a:r>
            <a:r>
              <a:rPr lang="en-GB" baseline="0" dirty="0" smtClean="0"/>
              <a:t> en </a:t>
            </a:r>
            <a:r>
              <a:rPr lang="en-GB" baseline="0" dirty="0" err="1" smtClean="0"/>
              <a:t>dat</a:t>
            </a:r>
            <a:r>
              <a:rPr lang="en-GB" baseline="0" dirty="0" smtClean="0"/>
              <a:t> is jammer en </a:t>
            </a:r>
            <a:r>
              <a:rPr lang="en-GB" baseline="0" dirty="0" err="1" smtClean="0"/>
              <a:t>dat</a:t>
            </a:r>
            <a:r>
              <a:rPr lang="en-GB" baseline="0" dirty="0" smtClean="0"/>
              <a:t> is </a:t>
            </a:r>
            <a:r>
              <a:rPr lang="en-GB" baseline="0" dirty="0" err="1" smtClean="0"/>
              <a:t>een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gebrek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aan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visie</a:t>
            </a:r>
            <a:r>
              <a:rPr lang="en-GB" baseline="0" dirty="0" smtClean="0"/>
              <a:t> in die </a:t>
            </a:r>
            <a:r>
              <a:rPr lang="en-GB" baseline="0" dirty="0" err="1" smtClean="0"/>
              <a:t>landen</a:t>
            </a:r>
            <a:r>
              <a:rPr lang="en-GB" baseline="0" dirty="0" smtClean="0"/>
              <a:t>: </a:t>
            </a:r>
            <a:r>
              <a:rPr lang="en-GB" baseline="0" dirty="0" err="1" smtClean="0"/>
              <a:t>ernstig</a:t>
            </a:r>
            <a:r>
              <a:rPr lang="en-GB" baseline="0" dirty="0" smtClean="0"/>
              <a:t> </a:t>
            </a:r>
            <a:r>
              <a:rPr lang="en-GB" baseline="0" dirty="0" err="1" smtClean="0"/>
              <a:t>voor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hun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Hulpmiddelen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markt</a:t>
            </a:r>
            <a:r>
              <a:rPr lang="en-GB" baseline="0" dirty="0" smtClean="0"/>
              <a:t>.</a:t>
            </a:r>
          </a:p>
          <a:p>
            <a:endParaRPr lang="en-GB" baseline="0" dirty="0" smtClean="0"/>
          </a:p>
          <a:p>
            <a:r>
              <a:rPr lang="en-GB" baseline="0" dirty="0" err="1" smtClean="0"/>
              <a:t>Waar</a:t>
            </a:r>
            <a:r>
              <a:rPr lang="en-GB" baseline="0" dirty="0" smtClean="0"/>
              <a:t> de AAATE </a:t>
            </a:r>
            <a:r>
              <a:rPr lang="en-GB" baseline="0" dirty="0" err="1" smtClean="0"/>
              <a:t>vooral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maar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ook</a:t>
            </a:r>
            <a:r>
              <a:rPr lang="en-GB" baseline="0" dirty="0" smtClean="0"/>
              <a:t> EASTIN </a:t>
            </a:r>
            <a:r>
              <a:rPr lang="en-GB" baseline="0" dirty="0" err="1" smtClean="0"/>
              <a:t>continuiteit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hebben</a:t>
            </a:r>
            <a:r>
              <a:rPr lang="en-GB" baseline="0" dirty="0" smtClean="0"/>
              <a:t> en </a:t>
            </a:r>
            <a:r>
              <a:rPr lang="en-GB" baseline="0" dirty="0" err="1" smtClean="0"/>
              <a:t>nastreven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zijn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ook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acties</a:t>
            </a:r>
            <a:r>
              <a:rPr lang="en-GB" baseline="0" dirty="0" smtClean="0"/>
              <a:t> die </a:t>
            </a:r>
            <a:r>
              <a:rPr lang="en-GB" baseline="0" dirty="0" err="1" smtClean="0"/>
              <a:t>een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projectkarakter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hebben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maar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groot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eindoel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nastreven</a:t>
            </a:r>
            <a:r>
              <a:rPr lang="en-GB" baseline="0" dirty="0" smtClean="0"/>
              <a:t> en </a:t>
            </a:r>
            <a:r>
              <a:rPr lang="en-GB" baseline="0" dirty="0" err="1" smtClean="0"/>
              <a:t>dan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noemen</a:t>
            </a:r>
            <a:r>
              <a:rPr lang="en-GB" baseline="0" dirty="0" smtClean="0"/>
              <a:t> we </a:t>
            </a:r>
            <a:r>
              <a:rPr lang="en-GB" baseline="0" dirty="0" err="1" smtClean="0"/>
              <a:t>standaardisatie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dat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essentiele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rol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zal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gaan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spelen</a:t>
            </a:r>
            <a:r>
              <a:rPr lang="en-GB" baseline="0" dirty="0" smtClean="0"/>
              <a:t> in het </a:t>
            </a:r>
            <a:r>
              <a:rPr lang="en-GB" baseline="0" dirty="0" err="1" smtClean="0"/>
              <a:t>aankoopbeleid</a:t>
            </a:r>
            <a:r>
              <a:rPr lang="en-GB" baseline="0" dirty="0" smtClean="0"/>
              <a:t> van </a:t>
            </a:r>
            <a:r>
              <a:rPr lang="en-GB" baseline="0" dirty="0" err="1" smtClean="0"/>
              <a:t>producten</a:t>
            </a:r>
            <a:r>
              <a:rPr lang="en-GB" baseline="0" dirty="0" smtClean="0"/>
              <a:t> door de </a:t>
            </a:r>
            <a:r>
              <a:rPr lang="en-GB" baseline="0" dirty="0" err="1" smtClean="0"/>
              <a:t>overheid</a:t>
            </a:r>
            <a:r>
              <a:rPr lang="en-GB" baseline="0" dirty="0" smtClean="0"/>
              <a:t> die </a:t>
            </a:r>
            <a:r>
              <a:rPr lang="en-GB" baseline="0" dirty="0" err="1" smtClean="0"/>
              <a:t>aan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normen</a:t>
            </a:r>
            <a:r>
              <a:rPr lang="en-GB" baseline="0" dirty="0" smtClean="0"/>
              <a:t> van </a:t>
            </a:r>
            <a:r>
              <a:rPr lang="en-GB" baseline="0" dirty="0" err="1" smtClean="0"/>
              <a:t>toegankelijkheid</a:t>
            </a:r>
            <a:r>
              <a:rPr lang="en-GB" baseline="0" dirty="0" smtClean="0"/>
              <a:t>; project USEM </a:t>
            </a:r>
            <a:r>
              <a:rPr lang="en-GB" baseline="0" dirty="0" err="1" smtClean="0"/>
              <a:t>em</a:t>
            </a:r>
            <a:r>
              <a:rPr lang="en-GB" baseline="0" dirty="0" smtClean="0"/>
              <a:t> STAND4ALL </a:t>
            </a:r>
            <a:r>
              <a:rPr lang="en-GB" baseline="0" dirty="0" err="1" smtClean="0"/>
              <a:t>hebben</a:t>
            </a:r>
            <a:r>
              <a:rPr lang="en-GB" baseline="0" dirty="0" smtClean="0"/>
              <a:t> de </a:t>
            </a:r>
            <a:r>
              <a:rPr lang="en-GB" baseline="0" dirty="0" err="1" smtClean="0"/>
              <a:t>weg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geeffend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dat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deregelijke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normen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goed</a:t>
            </a:r>
            <a:r>
              <a:rPr lang="en-GB" baseline="0" dirty="0" smtClean="0"/>
              <a:t> met </a:t>
            </a:r>
            <a:r>
              <a:rPr lang="en-GB" baseline="0" dirty="0" err="1" smtClean="0"/>
              <a:t>medeweten</a:t>
            </a:r>
            <a:r>
              <a:rPr lang="en-GB" baseline="0" dirty="0" smtClean="0"/>
              <a:t> en </a:t>
            </a:r>
            <a:r>
              <a:rPr lang="en-GB" baseline="0" dirty="0" err="1" smtClean="0"/>
              <a:t>meewerken</a:t>
            </a:r>
            <a:r>
              <a:rPr lang="en-GB" baseline="0" dirty="0" smtClean="0"/>
              <a:t> van </a:t>
            </a:r>
            <a:r>
              <a:rPr lang="en-GB" baseline="0" dirty="0" err="1" smtClean="0"/>
              <a:t>mensen</a:t>
            </a:r>
            <a:r>
              <a:rPr lang="en-GB" baseline="0" dirty="0" smtClean="0"/>
              <a:t> met </a:t>
            </a:r>
            <a:r>
              <a:rPr lang="en-GB" baseline="0" dirty="0" err="1" smtClean="0"/>
              <a:t>beperkingen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worden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ontwikkeld</a:t>
            </a:r>
            <a:r>
              <a:rPr lang="en-GB" baseline="0" dirty="0" smtClean="0"/>
              <a:t>.</a:t>
            </a:r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B2DEC-81FA-4498-AC72-CD92FC5843D9}" type="slidenum">
              <a:rPr lang="en-GB" smtClean="0"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Tsja</a:t>
            </a:r>
            <a:r>
              <a:rPr lang="en-GB" dirty="0" smtClean="0"/>
              <a:t> </a:t>
            </a:r>
            <a:r>
              <a:rPr lang="en-GB" dirty="0" err="1" smtClean="0"/>
              <a:t>Europa</a:t>
            </a:r>
            <a:r>
              <a:rPr lang="en-GB" baseline="0" dirty="0" smtClean="0"/>
              <a:t>, op </a:t>
            </a:r>
            <a:r>
              <a:rPr lang="en-GB" baseline="0" dirty="0" err="1" smtClean="0"/>
              <a:t>deze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plaat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ontvoerd</a:t>
            </a:r>
            <a:r>
              <a:rPr lang="en-GB" baseline="0" dirty="0" smtClean="0"/>
              <a:t> door Zeus. </a:t>
            </a:r>
            <a:r>
              <a:rPr lang="en-GB" baseline="0" dirty="0" err="1" smtClean="0"/>
              <a:t>Alweer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een</a:t>
            </a:r>
            <a:r>
              <a:rPr lang="en-GB" baseline="0" dirty="0" smtClean="0"/>
              <a:t> gift van de </a:t>
            </a:r>
            <a:r>
              <a:rPr lang="en-GB" baseline="0" dirty="0" err="1" smtClean="0"/>
              <a:t>Grieken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aan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onze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gemeenschap</a:t>
            </a:r>
            <a:r>
              <a:rPr lang="en-GB" baseline="0" dirty="0" smtClean="0"/>
              <a:t>. De </a:t>
            </a:r>
            <a:r>
              <a:rPr lang="en-GB" baseline="0" dirty="0" err="1" smtClean="0"/>
              <a:t>Grieken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horen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toch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echt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bij</a:t>
            </a:r>
            <a:r>
              <a:rPr lang="en-GB" baseline="0" dirty="0" smtClean="0"/>
              <a:t>....</a:t>
            </a:r>
          </a:p>
          <a:p>
            <a:endParaRPr lang="en-GB" baseline="0" dirty="0" smtClean="0"/>
          </a:p>
          <a:p>
            <a:r>
              <a:rPr lang="en-GB" baseline="0" dirty="0" smtClean="0"/>
              <a:t>We </a:t>
            </a:r>
            <a:r>
              <a:rPr lang="en-GB" baseline="0" dirty="0" err="1" smtClean="0"/>
              <a:t>moeten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wat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meer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Europees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zijn</a:t>
            </a:r>
            <a:r>
              <a:rPr lang="en-GB" baseline="0" dirty="0" smtClean="0"/>
              <a:t> en </a:t>
            </a:r>
            <a:r>
              <a:rPr lang="en-GB" baseline="0" dirty="0" err="1" smtClean="0"/>
              <a:t>meer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enthousiasme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tonen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voor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Europa</a:t>
            </a:r>
            <a:r>
              <a:rPr lang="en-GB" baseline="0" dirty="0" smtClean="0"/>
              <a:t> !!!</a:t>
            </a:r>
          </a:p>
          <a:p>
            <a:endParaRPr lang="en-GB" baseline="0" dirty="0" smtClean="0"/>
          </a:p>
          <a:p>
            <a:r>
              <a:rPr lang="en-GB" baseline="0" dirty="0" err="1" smtClean="0"/>
              <a:t>Anekdote</a:t>
            </a:r>
            <a:r>
              <a:rPr lang="en-GB" baseline="0" dirty="0" smtClean="0"/>
              <a:t> van Henk ....</a:t>
            </a:r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B2DEC-81FA-4498-AC72-CD92FC5843D9}" type="slidenum">
              <a:rPr lang="en-GB" smtClean="0"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9222-5CDB-4116-9C65-F9FD22DCC642}" type="datetimeFigureOut">
              <a:rPr lang="en-GB" smtClean="0"/>
              <a:t>15/09/2011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823F2-924B-4A9C-9A89-CE70F8905E05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9222-5CDB-4116-9C65-F9FD22DCC642}" type="datetimeFigureOut">
              <a:rPr lang="en-GB" smtClean="0"/>
              <a:t>15/09/2011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823F2-924B-4A9C-9A89-CE70F8905E05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9222-5CDB-4116-9C65-F9FD22DCC642}" type="datetimeFigureOut">
              <a:rPr lang="en-GB" smtClean="0"/>
              <a:t>15/09/2011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823F2-924B-4A9C-9A89-CE70F8905E05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9222-5CDB-4116-9C65-F9FD22DCC642}" type="datetimeFigureOut">
              <a:rPr lang="en-GB" smtClean="0"/>
              <a:t>15/09/2011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823F2-924B-4A9C-9A89-CE70F8905E05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9222-5CDB-4116-9C65-F9FD22DCC642}" type="datetimeFigureOut">
              <a:rPr lang="en-GB" smtClean="0"/>
              <a:t>15/09/2011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823F2-924B-4A9C-9A89-CE70F8905E05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9222-5CDB-4116-9C65-F9FD22DCC642}" type="datetimeFigureOut">
              <a:rPr lang="en-GB" smtClean="0"/>
              <a:t>15/09/2011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823F2-924B-4A9C-9A89-CE70F8905E05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9222-5CDB-4116-9C65-F9FD22DCC642}" type="datetimeFigureOut">
              <a:rPr lang="en-GB" smtClean="0"/>
              <a:t>15/09/2011</a:t>
            </a:fld>
            <a:endParaRPr lang="en-GB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823F2-924B-4A9C-9A89-CE70F8905E05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9222-5CDB-4116-9C65-F9FD22DCC642}" type="datetimeFigureOut">
              <a:rPr lang="en-GB" smtClean="0"/>
              <a:t>15/09/2011</a:t>
            </a:fld>
            <a:endParaRPr lang="en-GB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823F2-924B-4A9C-9A89-CE70F8905E05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9222-5CDB-4116-9C65-F9FD22DCC642}" type="datetimeFigureOut">
              <a:rPr lang="en-GB" smtClean="0"/>
              <a:t>15/09/2011</a:t>
            </a:fld>
            <a:endParaRPr lang="en-GB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823F2-924B-4A9C-9A89-CE70F8905E05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9222-5CDB-4116-9C65-F9FD22DCC642}" type="datetimeFigureOut">
              <a:rPr lang="en-GB" smtClean="0"/>
              <a:t>15/09/2011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823F2-924B-4A9C-9A89-CE70F8905E05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9222-5CDB-4116-9C65-F9FD22DCC642}" type="datetimeFigureOut">
              <a:rPr lang="en-GB" smtClean="0"/>
              <a:t>15/09/2011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823F2-924B-4A9C-9A89-CE70F8905E05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09222-5CDB-4116-9C65-F9FD22DCC642}" type="datetimeFigureOut">
              <a:rPr lang="en-GB" smtClean="0"/>
              <a:t>15/09/2011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823F2-924B-4A9C-9A89-CE70F8905E05}" type="slidenum">
              <a:rPr lang="en-GB" smtClean="0"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772817"/>
            <a:ext cx="7772400" cy="182763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INTERNATIONAL COOPERATION</a:t>
            </a:r>
            <a:br>
              <a:rPr lang="en-GB" dirty="0" smtClean="0"/>
            </a:br>
            <a:r>
              <a:rPr lang="en-GB" dirty="0" smtClean="0"/>
              <a:t>in</a:t>
            </a:r>
            <a:br>
              <a:rPr lang="en-GB" dirty="0" smtClean="0"/>
            </a:br>
            <a:r>
              <a:rPr lang="en-GB" dirty="0" smtClean="0"/>
              <a:t>ASSISTIVE TECHNOLOGY</a:t>
            </a:r>
            <a:endParaRPr lang="en-GB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Presented at </a:t>
            </a:r>
          </a:p>
          <a:p>
            <a:r>
              <a:rPr lang="en-GB" dirty="0" smtClean="0"/>
              <a:t>Jan </a:t>
            </a:r>
            <a:r>
              <a:rPr lang="en-GB" dirty="0" err="1" smtClean="0"/>
              <a:t>Engelen’s</a:t>
            </a:r>
            <a:r>
              <a:rPr lang="en-GB" dirty="0" smtClean="0"/>
              <a:t> celebration of age</a:t>
            </a:r>
          </a:p>
          <a:p>
            <a:r>
              <a:rPr lang="en-GB" dirty="0" smtClean="0"/>
              <a:t>by</a:t>
            </a:r>
          </a:p>
          <a:p>
            <a:r>
              <a:rPr lang="en-GB" dirty="0" smtClean="0"/>
              <a:t>Thijs Soede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Flag_of_Europe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468560" y="0"/>
            <a:ext cx="10287000" cy="6858000"/>
          </a:xfrm>
          <a:prstGeom prst="rect">
            <a:avLst/>
          </a:prstGeom>
        </p:spPr>
      </p:pic>
      <p:pic>
        <p:nvPicPr>
          <p:cNvPr id="3" name="Afbeelding 2" descr="C:\Documents and Settings\soedem.HSZUYD\Local Settings\Temporary Internet Files\Content.Word\Zuyd_RGB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29805" y="6150634"/>
            <a:ext cx="714195" cy="70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kstvak 3"/>
          <p:cNvSpPr txBox="1"/>
          <p:nvPr/>
        </p:nvSpPr>
        <p:spPr>
          <a:xfrm>
            <a:off x="5508104" y="6488668"/>
            <a:ext cx="2883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ZUYD </a:t>
            </a:r>
            <a:r>
              <a:rPr lang="nl-NL" dirty="0" err="1" smtClean="0"/>
              <a:t>University</a:t>
            </a:r>
            <a:r>
              <a:rPr lang="nl-NL" dirty="0" smtClean="0"/>
              <a:t>, Heerlen, NL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www.gfactueel.nl/upload_mm/c/9/e/137142_blek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1988840"/>
            <a:ext cx="4037168" cy="3240360"/>
          </a:xfrm>
          <a:prstGeom prst="rect">
            <a:avLst/>
          </a:prstGeom>
          <a:noFill/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Henk </a:t>
            </a:r>
            <a:r>
              <a:rPr lang="en-GB" dirty="0" err="1" smtClean="0"/>
              <a:t>Bleker</a:t>
            </a:r>
            <a:r>
              <a:rPr lang="en-GB" dirty="0" smtClean="0"/>
              <a:t>, Minister van </a:t>
            </a:r>
            <a:r>
              <a:rPr lang="en-GB" dirty="0" err="1" smtClean="0"/>
              <a:t>Landbouw</a:t>
            </a:r>
            <a:r>
              <a:rPr lang="en-GB" dirty="0" smtClean="0"/>
              <a:t> (NL)</a:t>
            </a:r>
            <a:endParaRPr lang="en-GB" dirty="0"/>
          </a:p>
        </p:txBody>
      </p:sp>
      <p:pic>
        <p:nvPicPr>
          <p:cNvPr id="4" name="Afbeelding 3" descr="C:\Documents and Settings\soedem.HSZUYD\Local Settings\Temporary Internet Files\Content.Word\Zuyd_RGB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29805" y="6150634"/>
            <a:ext cx="714195" cy="70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5508104" y="6488668"/>
            <a:ext cx="2883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ZUYD </a:t>
            </a:r>
            <a:r>
              <a:rPr lang="nl-NL" dirty="0" err="1" smtClean="0"/>
              <a:t>University</a:t>
            </a:r>
            <a:r>
              <a:rPr lang="nl-NL" dirty="0" smtClean="0"/>
              <a:t>, Heerlen, NL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539552" y="980728"/>
            <a:ext cx="29459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 </a:t>
            </a:r>
            <a:r>
              <a:rPr lang="en-GB" sz="4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Europa</a:t>
            </a:r>
            <a:endParaRPr lang="en-GB"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9" name="Afbeelding 8" descr="Prorope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1196752"/>
            <a:ext cx="4355976" cy="4355976"/>
          </a:xfrm>
          <a:prstGeom prst="rect">
            <a:avLst/>
          </a:prstGeom>
        </p:spPr>
      </p:pic>
      <p:pic>
        <p:nvPicPr>
          <p:cNvPr id="10" name="Afbeelding 9" descr="C:\Documents and Settings\soedem.HSZUYD\Local Settings\Temporary Internet Files\Content.Word\Zuyd_RGB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29805" y="6150634"/>
            <a:ext cx="714195" cy="70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kstvak 10"/>
          <p:cNvSpPr txBox="1"/>
          <p:nvPr/>
        </p:nvSpPr>
        <p:spPr>
          <a:xfrm>
            <a:off x="5508104" y="6488668"/>
            <a:ext cx="2883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ZUYD </a:t>
            </a:r>
            <a:r>
              <a:rPr lang="nl-NL" dirty="0" err="1" smtClean="0"/>
              <a:t>University</a:t>
            </a:r>
            <a:r>
              <a:rPr lang="nl-NL" dirty="0" smtClean="0"/>
              <a:t>, Heerlen, NL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Prorope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-27384"/>
            <a:ext cx="6885384" cy="6885384"/>
          </a:xfrm>
          <a:prstGeom prst="rect">
            <a:avLst/>
          </a:prstGeom>
        </p:spPr>
      </p:pic>
      <p:pic>
        <p:nvPicPr>
          <p:cNvPr id="4" name="Afbeelding 3" descr="engele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63888" y="2276872"/>
            <a:ext cx="1862183" cy="1774300"/>
          </a:xfrm>
          <a:prstGeom prst="rect">
            <a:avLst/>
          </a:prstGeom>
        </p:spPr>
      </p:pic>
      <p:pic>
        <p:nvPicPr>
          <p:cNvPr id="5" name="Afbeelding 4" descr="C:\Documents and Settings\soedem.HSZUYD\Local Settings\Temporary Internet Files\Content.Word\Zuyd_RGB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29805" y="6150634"/>
            <a:ext cx="714195" cy="70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kstvak 5"/>
          <p:cNvSpPr txBox="1"/>
          <p:nvPr/>
        </p:nvSpPr>
        <p:spPr>
          <a:xfrm>
            <a:off x="5508104" y="6488668"/>
            <a:ext cx="2883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ZUYD </a:t>
            </a:r>
            <a:r>
              <a:rPr lang="nl-NL" dirty="0" err="1" smtClean="0"/>
              <a:t>University</a:t>
            </a:r>
            <a:r>
              <a:rPr lang="nl-NL" dirty="0" smtClean="0"/>
              <a:t>, Heerlen, NL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C:\Documents and Settings\soedem.HSZUYD\Local Settings\Temporary Internet Files\Content.Word\Zuyd_RGB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9805" y="6150634"/>
            <a:ext cx="714195" cy="70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kstvak 3"/>
          <p:cNvSpPr txBox="1"/>
          <p:nvPr/>
        </p:nvSpPr>
        <p:spPr>
          <a:xfrm>
            <a:off x="5508104" y="6488668"/>
            <a:ext cx="2883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ZUYD </a:t>
            </a:r>
            <a:r>
              <a:rPr lang="nl-NL" dirty="0" err="1" smtClean="0"/>
              <a:t>University</a:t>
            </a:r>
            <a:r>
              <a:rPr lang="nl-NL" dirty="0" smtClean="0"/>
              <a:t>, Heerlen, NL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Technology for persons with an Handicap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dirty="0" smtClean="0"/>
              <a:t>Innovate </a:t>
            </a:r>
            <a:br>
              <a:rPr lang="en-GB" dirty="0" smtClean="0"/>
            </a:br>
            <a:r>
              <a:rPr lang="en-GB" dirty="0" smtClean="0"/>
              <a:t>for</a:t>
            </a:r>
            <a:br>
              <a:rPr lang="en-GB" dirty="0" smtClean="0"/>
            </a:br>
            <a:r>
              <a:rPr lang="en-GB" dirty="0" smtClean="0"/>
              <a:t>Problem Solving and making live better</a:t>
            </a:r>
            <a:endParaRPr lang="en-GB" dirty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4" name="Afbeelding 3" descr="C:\Documents and Settings\soedem.HSZUYD\Local Settings\Temporary Internet Files\Content.Word\Zuyd_RGB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9805" y="6150634"/>
            <a:ext cx="714195" cy="70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5508104" y="6488668"/>
            <a:ext cx="2883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ZUYD </a:t>
            </a:r>
            <a:r>
              <a:rPr lang="nl-NL" dirty="0" err="1" smtClean="0"/>
              <a:t>University</a:t>
            </a:r>
            <a:r>
              <a:rPr lang="nl-NL" dirty="0" smtClean="0"/>
              <a:t>, Heerlen, NL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Participation in society as anybody else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Needs of people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 	Products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 		Markets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 			Buyers / consumers / users</a:t>
            </a:r>
          </a:p>
          <a:p>
            <a:pPr marL="4114800" lvl="8" indent="-457200">
              <a:buFont typeface="Wingdings" pitchFamily="2" charset="2"/>
              <a:buChar char="ü"/>
            </a:pPr>
            <a:r>
              <a:rPr lang="en-GB" sz="2400" dirty="0" smtClean="0"/>
              <a:t>“Can’t do without”</a:t>
            </a:r>
          </a:p>
          <a:p>
            <a:pPr marL="4114800" lvl="8" indent="-457200">
              <a:buFont typeface="Wingdings" pitchFamily="2" charset="2"/>
              <a:buChar char="ü"/>
            </a:pPr>
            <a:r>
              <a:rPr lang="en-GB" sz="2400" dirty="0" smtClean="0"/>
              <a:t>“Me too...”</a:t>
            </a:r>
          </a:p>
          <a:p>
            <a:endParaRPr lang="en-GB" dirty="0"/>
          </a:p>
        </p:txBody>
      </p:sp>
      <p:pic>
        <p:nvPicPr>
          <p:cNvPr id="4" name="Afbeelding 3" descr="C:\Documents and Settings\soedem.HSZUYD\Local Settings\Temporary Internet Files\Content.Word\Zuyd_RGB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9805" y="6150634"/>
            <a:ext cx="714195" cy="70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5508104" y="6488668"/>
            <a:ext cx="2883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ZUYD </a:t>
            </a:r>
            <a:r>
              <a:rPr lang="nl-NL" dirty="0" err="1" smtClean="0"/>
              <a:t>University</a:t>
            </a:r>
            <a:r>
              <a:rPr lang="nl-NL" dirty="0" smtClean="0"/>
              <a:t>, Heerlen, NL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C:\Documents and Settings\soedem.HSZUYD\Local Settings\Temporary Internet Files\Content.Word\Zuyd_RGB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9805" y="6150634"/>
            <a:ext cx="714195" cy="70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kstvak 5"/>
          <p:cNvSpPr txBox="1"/>
          <p:nvPr/>
        </p:nvSpPr>
        <p:spPr>
          <a:xfrm>
            <a:off x="5508104" y="6488668"/>
            <a:ext cx="2883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ZUYD </a:t>
            </a:r>
            <a:r>
              <a:rPr lang="nl-NL" dirty="0" err="1" smtClean="0"/>
              <a:t>University</a:t>
            </a:r>
            <a:r>
              <a:rPr lang="nl-NL" dirty="0" smtClean="0"/>
              <a:t>, Heerlen, 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331640" y="5733256"/>
            <a:ext cx="562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wheel must keep rolling..... Needs , Products, Markets</a:t>
            </a:r>
            <a:endParaRPr lang="en-GB" dirty="0"/>
          </a:p>
        </p:txBody>
      </p:sp>
      <p:sp>
        <p:nvSpPr>
          <p:cNvPr id="14" name="Rechthoek 13"/>
          <p:cNvSpPr/>
          <p:nvPr/>
        </p:nvSpPr>
        <p:spPr>
          <a:xfrm>
            <a:off x="1547664" y="908720"/>
            <a:ext cx="4320480" cy="41044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Afbeelding 9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764704"/>
            <a:ext cx="6120680" cy="4536504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  <a:miter lim="800000"/>
            <a:headEnd/>
            <a:tailEnd/>
          </a:ln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5" name="Rechthoek 14"/>
          <p:cNvSpPr/>
          <p:nvPr/>
        </p:nvSpPr>
        <p:spPr>
          <a:xfrm>
            <a:off x="1763688" y="1052736"/>
            <a:ext cx="3816424" cy="38884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1196752"/>
            <a:ext cx="3409518" cy="3381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Buyers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Social security</a:t>
            </a:r>
          </a:p>
          <a:p>
            <a:r>
              <a:rPr lang="en-GB" dirty="0" smtClean="0"/>
              <a:t>Health insurance</a:t>
            </a:r>
          </a:p>
          <a:p>
            <a:r>
              <a:rPr lang="en-GB" dirty="0" smtClean="0"/>
              <a:t>Private / Personal budget</a:t>
            </a:r>
          </a:p>
          <a:p>
            <a:pPr lvl="1"/>
            <a:r>
              <a:rPr lang="en-GB" dirty="0" smtClean="0"/>
              <a:t>Self</a:t>
            </a:r>
          </a:p>
          <a:p>
            <a:pPr lvl="1"/>
            <a:r>
              <a:rPr lang="en-GB" dirty="0" smtClean="0"/>
              <a:t>Mom and Dad</a:t>
            </a:r>
          </a:p>
          <a:p>
            <a:pPr lvl="1"/>
            <a:r>
              <a:rPr lang="en-GB" dirty="0" smtClean="0"/>
              <a:t>Son and Daughter</a:t>
            </a:r>
            <a:endParaRPr lang="en-GB" dirty="0"/>
          </a:p>
        </p:txBody>
      </p:sp>
      <p:pic>
        <p:nvPicPr>
          <p:cNvPr id="4" name="Afbeelding 3" descr="C:\Documents and Settings\soedem.HSZUYD\Local Settings\Temporary Internet Files\Content.Word\Zuyd_RGB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9805" y="6150634"/>
            <a:ext cx="714195" cy="70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5508104" y="6488668"/>
            <a:ext cx="2883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ZUYD </a:t>
            </a:r>
            <a:r>
              <a:rPr lang="nl-NL" dirty="0" err="1" smtClean="0"/>
              <a:t>University</a:t>
            </a:r>
            <a:r>
              <a:rPr lang="nl-NL" dirty="0" smtClean="0"/>
              <a:t>, Heerlen, NL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 rot="20936212">
            <a:off x="311267" y="4703748"/>
            <a:ext cx="87874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>
                <a:solidFill>
                  <a:srgbClr val="FF0000"/>
                </a:solidFill>
              </a:rPr>
              <a:t>What are the needs and future needs ???</a:t>
            </a:r>
          </a:p>
          <a:p>
            <a:r>
              <a:rPr lang="en-GB" sz="4000" dirty="0">
                <a:solidFill>
                  <a:srgbClr val="FF0000"/>
                </a:solidFill>
              </a:rPr>
              <a:t>	</a:t>
            </a:r>
            <a:r>
              <a:rPr lang="en-GB" sz="4000" dirty="0" smtClean="0">
                <a:solidFill>
                  <a:srgbClr val="FF0000"/>
                </a:solidFill>
              </a:rPr>
              <a:t>International Needs Research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Markets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r>
              <a:rPr lang="en-GB" dirty="0" smtClean="0"/>
              <a:t>Size: export/import</a:t>
            </a:r>
            <a:r>
              <a:rPr lang="en-GB" dirty="0"/>
              <a:t>,</a:t>
            </a:r>
            <a:r>
              <a:rPr lang="en-GB" dirty="0" smtClean="0"/>
              <a:t> be and act PRO-EUROPE !!!!</a:t>
            </a:r>
          </a:p>
          <a:p>
            <a:r>
              <a:rPr lang="en-GB" dirty="0" smtClean="0"/>
              <a:t>Transparency in service delivery</a:t>
            </a:r>
          </a:p>
          <a:p>
            <a:r>
              <a:rPr lang="en-GB" dirty="0" smtClean="0"/>
              <a:t>Information on Where, What and How and </a:t>
            </a:r>
            <a:r>
              <a:rPr lang="en-GB" dirty="0" err="1" smtClean="0"/>
              <a:t>Howmuch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4" name="Afbeelding 3" descr="C:\Documents and Settings\soedem.HSZUYD\Local Settings\Temporary Internet Files\Content.Word\Zuyd_RGB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9805" y="6150634"/>
            <a:ext cx="714195" cy="70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5508104" y="6488668"/>
            <a:ext cx="2883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ZUYD </a:t>
            </a:r>
            <a:r>
              <a:rPr lang="nl-NL" dirty="0" err="1" smtClean="0"/>
              <a:t>University</a:t>
            </a:r>
            <a:r>
              <a:rPr lang="nl-NL" dirty="0" smtClean="0"/>
              <a:t>, Heerlen, NL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 rot="20936212">
            <a:off x="474038" y="4703748"/>
            <a:ext cx="846186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>
                <a:solidFill>
                  <a:srgbClr val="FF0000"/>
                </a:solidFill>
              </a:rPr>
              <a:t>User based Product standards (</a:t>
            </a:r>
            <a:r>
              <a:rPr lang="en-GB" sz="4000" dirty="0" err="1" smtClean="0">
                <a:solidFill>
                  <a:srgbClr val="FF0000"/>
                </a:solidFill>
              </a:rPr>
              <a:t>Intern’l</a:t>
            </a:r>
            <a:r>
              <a:rPr lang="en-GB" sz="4000" dirty="0" smtClean="0">
                <a:solidFill>
                  <a:srgbClr val="FF0000"/>
                </a:solidFill>
              </a:rPr>
              <a:t>),</a:t>
            </a:r>
          </a:p>
          <a:p>
            <a:r>
              <a:rPr lang="en-GB" sz="4000" dirty="0" smtClean="0">
                <a:solidFill>
                  <a:srgbClr val="FF0000"/>
                </a:solidFill>
              </a:rPr>
              <a:t>International Service delivery Protocols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Product and Service development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Creativity</a:t>
            </a:r>
          </a:p>
          <a:p>
            <a:r>
              <a:rPr lang="en-GB" dirty="0" smtClean="0"/>
              <a:t>New technologies and </a:t>
            </a:r>
            <a:r>
              <a:rPr lang="en-GB" dirty="0" smtClean="0"/>
              <a:t>foresee and anticipate </a:t>
            </a:r>
            <a:r>
              <a:rPr lang="en-GB" dirty="0" smtClean="0"/>
              <a:t>new barriers</a:t>
            </a:r>
          </a:p>
          <a:p>
            <a:r>
              <a:rPr lang="en-GB" dirty="0" smtClean="0"/>
              <a:t>Solve expensive testing and evaluation problems.</a:t>
            </a:r>
            <a:endParaRPr lang="en-GB" dirty="0"/>
          </a:p>
        </p:txBody>
      </p:sp>
      <p:sp>
        <p:nvSpPr>
          <p:cNvPr id="4" name="Tekstvak 3"/>
          <p:cNvSpPr txBox="1"/>
          <p:nvPr/>
        </p:nvSpPr>
        <p:spPr>
          <a:xfrm rot="20936212">
            <a:off x="300303" y="4703748"/>
            <a:ext cx="880933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>
                <a:solidFill>
                  <a:srgbClr val="FF0000"/>
                </a:solidFill>
              </a:rPr>
              <a:t>New products, not easy </a:t>
            </a:r>
          </a:p>
          <a:p>
            <a:r>
              <a:rPr lang="en-GB" sz="4000" dirty="0" smtClean="0">
                <a:solidFill>
                  <a:srgbClr val="FF0000"/>
                </a:solidFill>
              </a:rPr>
              <a:t>International Research in new technology</a:t>
            </a:r>
            <a:endParaRPr lang="en-GB" sz="4000" dirty="0">
              <a:solidFill>
                <a:srgbClr val="FF0000"/>
              </a:solidFill>
            </a:endParaRPr>
          </a:p>
        </p:txBody>
      </p:sp>
      <p:pic>
        <p:nvPicPr>
          <p:cNvPr id="5" name="Afbeelding 4" descr="C:\Documents and Settings\soedem.HSZUYD\Local Settings\Temporary Internet Files\Content.Word\Zuyd_RGB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9805" y="6150634"/>
            <a:ext cx="714195" cy="70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kstvak 5"/>
          <p:cNvSpPr txBox="1"/>
          <p:nvPr/>
        </p:nvSpPr>
        <p:spPr>
          <a:xfrm>
            <a:off x="5508104" y="6488668"/>
            <a:ext cx="2883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ZUYD </a:t>
            </a:r>
            <a:r>
              <a:rPr lang="nl-NL" dirty="0" err="1" smtClean="0"/>
              <a:t>University</a:t>
            </a:r>
            <a:r>
              <a:rPr lang="nl-NL" dirty="0" smtClean="0"/>
              <a:t>, Heerlen, NL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Major important initiatives and projects, a few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COST219</a:t>
            </a:r>
          </a:p>
          <a:p>
            <a:pPr lvl="1"/>
            <a:r>
              <a:rPr lang="en-GB" dirty="0" smtClean="0"/>
              <a:t>20 years of cooperation of research groups in ICT accessibility science.</a:t>
            </a:r>
          </a:p>
          <a:p>
            <a:r>
              <a:rPr lang="en-GB" dirty="0" smtClean="0"/>
              <a:t>AAATE</a:t>
            </a:r>
          </a:p>
          <a:p>
            <a:pPr lvl="1"/>
            <a:r>
              <a:rPr lang="en-GB" dirty="0" err="1" smtClean="0"/>
              <a:t>Multidiciplinary</a:t>
            </a:r>
            <a:r>
              <a:rPr lang="en-GB" dirty="0" smtClean="0"/>
              <a:t> R&amp;D association since 1995</a:t>
            </a:r>
          </a:p>
          <a:p>
            <a:r>
              <a:rPr lang="en-GB" dirty="0" smtClean="0"/>
              <a:t>EASTIN</a:t>
            </a:r>
          </a:p>
          <a:p>
            <a:pPr lvl="1"/>
            <a:r>
              <a:rPr lang="en-GB" dirty="0" smtClean="0"/>
              <a:t>Information coordination on AT in Europe</a:t>
            </a:r>
          </a:p>
          <a:p>
            <a:r>
              <a:rPr lang="en-GB" dirty="0" smtClean="0"/>
              <a:t>STAND4ALL / USEM</a:t>
            </a:r>
          </a:p>
          <a:p>
            <a:pPr lvl="1"/>
            <a:r>
              <a:rPr lang="en-GB" dirty="0" smtClean="0"/>
              <a:t>Standards for better markets and products with users developed</a:t>
            </a:r>
          </a:p>
          <a:p>
            <a:endParaRPr lang="en-GB" dirty="0"/>
          </a:p>
        </p:txBody>
      </p:sp>
      <p:pic>
        <p:nvPicPr>
          <p:cNvPr id="4" name="Afbeelding 3" descr="C:\Documents and Settings\soedem.HSZUYD\Local Settings\Temporary Internet Files\Content.Word\Zuyd_RGB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9805" y="6150634"/>
            <a:ext cx="714195" cy="70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5508104" y="6488668"/>
            <a:ext cx="2883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ZUYD </a:t>
            </a:r>
            <a:r>
              <a:rPr lang="nl-NL" dirty="0" err="1" smtClean="0"/>
              <a:t>University</a:t>
            </a:r>
            <a:r>
              <a:rPr lang="nl-NL" dirty="0" smtClean="0"/>
              <a:t>, Heerlen, NL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upload.wikimedia.org/wikipedia/commons/e/ed/Moreau%2C_Europa_and_the_Bu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620688"/>
            <a:ext cx="4419337" cy="5538068"/>
          </a:xfrm>
          <a:prstGeom prst="rect">
            <a:avLst/>
          </a:prstGeom>
          <a:noFill/>
        </p:spPr>
      </p:pic>
      <p:pic>
        <p:nvPicPr>
          <p:cNvPr id="5" name="Afbeelding 4" descr="C:\Documents and Settings\soedem.HSZUYD\Local Settings\Temporary Internet Files\Content.Word\Zuyd_RGB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29805" y="6150634"/>
            <a:ext cx="714195" cy="70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kstvak 5"/>
          <p:cNvSpPr txBox="1"/>
          <p:nvPr/>
        </p:nvSpPr>
        <p:spPr>
          <a:xfrm>
            <a:off x="5508104" y="6488668"/>
            <a:ext cx="2883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ZUYD </a:t>
            </a:r>
            <a:r>
              <a:rPr lang="nl-NL" dirty="0" err="1" smtClean="0"/>
              <a:t>University</a:t>
            </a:r>
            <a:r>
              <a:rPr lang="nl-NL" dirty="0" smtClean="0"/>
              <a:t>, Heerlen, NL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977</Words>
  <Application>Microsoft Office PowerPoint</Application>
  <PresentationFormat>Diavoorstelling (4:3)</PresentationFormat>
  <Paragraphs>101</Paragraphs>
  <Slides>14</Slides>
  <Notes>14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Office-thema</vt:lpstr>
      <vt:lpstr>INTERNATIONAL COOPERATION in ASSISTIVE TECHNOLOGY</vt:lpstr>
      <vt:lpstr>Technology for persons with an Handicap</vt:lpstr>
      <vt:lpstr>Participation in society as anybody else</vt:lpstr>
      <vt:lpstr>Dia 4</vt:lpstr>
      <vt:lpstr>Buyers</vt:lpstr>
      <vt:lpstr>Markets</vt:lpstr>
      <vt:lpstr>Product and Service development</vt:lpstr>
      <vt:lpstr>Major important initiatives and projects, a few</vt:lpstr>
      <vt:lpstr>Dia 9</vt:lpstr>
      <vt:lpstr>Dia 10</vt:lpstr>
      <vt:lpstr>Henk Bleker, Minister van Landbouw (NL)</vt:lpstr>
      <vt:lpstr>Dia 12</vt:lpstr>
      <vt:lpstr>Dia 13</vt:lpstr>
      <vt:lpstr>Dia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COOPERATION in ASSISTIVE TECHNOLOGY</dc:title>
  <dc:creator>Soede</dc:creator>
  <cp:lastModifiedBy>Soede</cp:lastModifiedBy>
  <cp:revision>38</cp:revision>
  <dcterms:created xsi:type="dcterms:W3CDTF">2011-09-15T12:21:18Z</dcterms:created>
  <dcterms:modified xsi:type="dcterms:W3CDTF">2011-09-15T20:04:24Z</dcterms:modified>
</cp:coreProperties>
</file>